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15"/>
  </p:notesMasterIdLst>
  <p:handoutMasterIdLst>
    <p:handoutMasterId r:id="rId16"/>
  </p:handoutMasterIdLst>
  <p:sldIdLst>
    <p:sldId id="394" r:id="rId2"/>
    <p:sldId id="392" r:id="rId3"/>
    <p:sldId id="366" r:id="rId4"/>
    <p:sldId id="363" r:id="rId5"/>
    <p:sldId id="367" r:id="rId6"/>
    <p:sldId id="371" r:id="rId7"/>
    <p:sldId id="372" r:id="rId8"/>
    <p:sldId id="373" r:id="rId9"/>
    <p:sldId id="374" r:id="rId10"/>
    <p:sldId id="285" r:id="rId11"/>
    <p:sldId id="380" r:id="rId12"/>
    <p:sldId id="381" r:id="rId13"/>
    <p:sldId id="382" r:id="rId14"/>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928">
          <p15:clr>
            <a:srgbClr val="A4A3A4"/>
          </p15:clr>
        </p15:guide>
        <p15:guide id="2" pos="2208">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233" autoAdjust="0"/>
    <p:restoredTop sz="96220" autoAdjust="0"/>
  </p:normalViewPr>
  <p:slideViewPr>
    <p:cSldViewPr>
      <p:cViewPr varScale="1">
        <p:scale>
          <a:sx n="102" d="100"/>
          <a:sy n="102" d="100"/>
        </p:scale>
        <p:origin x="1218" y="114"/>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20" d="100"/>
        <a:sy n="120" d="100"/>
      </p:scale>
      <p:origin x="0" y="0"/>
    </p:cViewPr>
  </p:sorterViewPr>
  <p:notesViewPr>
    <p:cSldViewPr>
      <p:cViewPr varScale="1">
        <p:scale>
          <a:sx n="52" d="100"/>
          <a:sy n="52" d="100"/>
        </p:scale>
        <p:origin x="-2808" y="-84"/>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r>
              <a:rPr lang="en-US" dirty="0"/>
              <a:t>5-27-18 PM</a:t>
            </a:r>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BB287F88-45EE-45D4-9D26-9D128B87E348}" type="slidenum">
              <a:rPr lang="en-US" smtClean="0"/>
              <a:pPr/>
              <a:t>‹#›</a:t>
            </a:fld>
            <a:endParaRPr 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5138"/>
          </a:xfrm>
          <a:prstGeom prst="rect">
            <a:avLst/>
          </a:prstGeom>
        </p:spPr>
        <p:txBody>
          <a:bodyPr vert="horz" lIns="91440" tIns="45720" rIns="91440" bIns="45720" rtlCol="0"/>
          <a:lstStyle>
            <a:lvl1pPr algn="r">
              <a:defRPr sz="1200"/>
            </a:lvl1pPr>
          </a:lstStyle>
          <a:p>
            <a:fld id="{B8CA9B9B-8411-4300-AFCC-6B36FF3CDDB1}" type="datetimeFigureOut">
              <a:rPr lang="en-US" smtClean="0"/>
              <a:t>2/4/2020</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16425"/>
            <a:ext cx="5607050" cy="41830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3038475" cy="465138"/>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5138"/>
          </a:xfrm>
          <a:prstGeom prst="rect">
            <a:avLst/>
          </a:prstGeom>
        </p:spPr>
        <p:txBody>
          <a:bodyPr vert="horz" lIns="91440" tIns="45720" rIns="91440" bIns="45720" rtlCol="0" anchor="b"/>
          <a:lstStyle>
            <a:lvl1pPr algn="r">
              <a:defRPr sz="1200"/>
            </a:lvl1pPr>
          </a:lstStyle>
          <a:p>
            <a:fld id="{B82BDFBE-646C-4282-B86A-8E48B8D76660}"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E60DC36-8EFA-4378-9855-E019C55AC472}"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8148955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E60DC36-8EFA-4378-9855-E019C55AC472}"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9679189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E60DC36-8EFA-4378-9855-E019C55AC472}"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0665136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E60DC36-8EFA-4378-9855-E019C55AC472}"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85096238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E60DC36-8EFA-4378-9855-E019C55AC472}"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822896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1">
            <a:extLst>
              <a:ext uri="{FF2B5EF4-FFF2-40B4-BE49-F238E27FC236}">
                <a16:creationId xmlns:a16="http://schemas.microsoft.com/office/drawing/2014/main" id="{3D7732FB-AC27-4721-A7B6-E6C59B62477A}"/>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2826622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1">
            <a:extLst>
              <a:ext uri="{FF2B5EF4-FFF2-40B4-BE49-F238E27FC236}">
                <a16:creationId xmlns:a16="http://schemas.microsoft.com/office/drawing/2014/main" id="{3D7732FB-AC27-4721-A7B6-E6C59B62477A}"/>
              </a:ext>
            </a:extLst>
          </p:cNvPr>
          <p:cNvSpPr>
            <a:spLocks noGrp="1"/>
          </p:cNvSpPr>
          <p:nvPr>
            <p:ph type="body" idx="1"/>
          </p:nvPr>
        </p:nvSpPr>
        <p:spPr/>
        <p:txBody>
          <a:bodyPr/>
          <a:lstStyle/>
          <a:p>
            <a:r>
              <a:rPr lang="en-US" sz="1200" b="0" i="0" u="none" strike="noStrike" kern="1200" baseline="0" dirty="0">
                <a:solidFill>
                  <a:schemeClr val="tx1"/>
                </a:solidFill>
                <a:latin typeface="+mn-lt"/>
                <a:ea typeface="+mn-ea"/>
                <a:cs typeface="+mn-cs"/>
              </a:rPr>
              <a:t>the exact wording the LXX used to translate God’s identification of himself to Israel</a:t>
            </a:r>
          </a:p>
          <a:p>
            <a:r>
              <a:rPr lang="en-US" sz="1200" b="0" i="0" u="none" strike="noStrike" kern="1200" baseline="0" dirty="0">
                <a:solidFill>
                  <a:schemeClr val="tx1"/>
                </a:solidFill>
                <a:latin typeface="+mn-lt"/>
                <a:ea typeface="+mn-ea"/>
                <a:cs typeface="+mn-cs"/>
              </a:rPr>
              <a:t>(Exod. 3:14) and Jesus used with the same sense to the Jews (John 8:58).</a:t>
            </a:r>
            <a:endParaRPr lang="en-US" dirty="0"/>
          </a:p>
          <a:p>
            <a:endParaRPr lang="en-US" dirty="0"/>
          </a:p>
          <a:p>
            <a:r>
              <a:rPr lang="en-US" dirty="0"/>
              <a:t>Do not be afraid: so often said by Jesus.</a:t>
            </a:r>
          </a:p>
        </p:txBody>
      </p:sp>
    </p:spTree>
    <p:extLst>
      <p:ext uri="{BB962C8B-B14F-4D97-AF65-F5344CB8AC3E}">
        <p14:creationId xmlns:p14="http://schemas.microsoft.com/office/powerpoint/2010/main" val="22766398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1">
            <a:extLst>
              <a:ext uri="{FF2B5EF4-FFF2-40B4-BE49-F238E27FC236}">
                <a16:creationId xmlns:a16="http://schemas.microsoft.com/office/drawing/2014/main" id="{3D7732FB-AC27-4721-A7B6-E6C59B62477A}"/>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Matthew 17:20 - when Jesus rebuked the “littleness” of their faith after not being able to drive out the demon.</a:t>
            </a:r>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Greek word for “command” most often used in Acts re: judicial or executive commands.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a:p>
            <a:endParaRPr lang="en-US" dirty="0"/>
          </a:p>
        </p:txBody>
      </p:sp>
    </p:spTree>
    <p:extLst>
      <p:ext uri="{BB962C8B-B14F-4D97-AF65-F5344CB8AC3E}">
        <p14:creationId xmlns:p14="http://schemas.microsoft.com/office/powerpoint/2010/main" val="78098974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1">
            <a:extLst>
              <a:ext uri="{FF2B5EF4-FFF2-40B4-BE49-F238E27FC236}">
                <a16:creationId xmlns:a16="http://schemas.microsoft.com/office/drawing/2014/main" id="{3D7732FB-AC27-4721-A7B6-E6C59B62477A}"/>
              </a:ext>
            </a:extLst>
          </p:cNvPr>
          <p:cNvSpPr>
            <a:spLocks noGrp="1"/>
          </p:cNvSpPr>
          <p:nvPr>
            <p:ph type="body" idx="1"/>
          </p:nvPr>
        </p:nvSpPr>
        <p:spPr/>
        <p:txBody>
          <a:bodyPr/>
          <a:lstStyle/>
          <a:p>
            <a:r>
              <a:rPr lang="en-US" dirty="0"/>
              <a:t>Note how “walk” in the book of Ephesians is about the evidence of the change in our lives in response to the will of God. </a:t>
            </a:r>
          </a:p>
        </p:txBody>
      </p:sp>
    </p:spTree>
    <p:extLst>
      <p:ext uri="{BB962C8B-B14F-4D97-AF65-F5344CB8AC3E}">
        <p14:creationId xmlns:p14="http://schemas.microsoft.com/office/powerpoint/2010/main" val="410848414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1">
            <a:extLst>
              <a:ext uri="{FF2B5EF4-FFF2-40B4-BE49-F238E27FC236}">
                <a16:creationId xmlns:a16="http://schemas.microsoft.com/office/drawing/2014/main" id="{3D7732FB-AC27-4721-A7B6-E6C59B62477A}"/>
              </a:ext>
            </a:extLst>
          </p:cNvPr>
          <p:cNvSpPr>
            <a:spLocks noGrp="1"/>
          </p:cNvSpPr>
          <p:nvPr>
            <p:ph type="body" idx="1"/>
          </p:nvPr>
        </p:nvSpPr>
        <p:spPr/>
        <p:txBody>
          <a:bodyPr/>
          <a:lstStyle/>
          <a:p>
            <a:r>
              <a:rPr lang="en-US" dirty="0"/>
              <a:t>Note how “walk” in the book of Ephesians is about the evidence of the change in our lives in response to the will of God. </a:t>
            </a:r>
          </a:p>
          <a:p>
            <a:r>
              <a:rPr lang="en-US" dirty="0"/>
              <a:t>“Fixing” - to turn the eyes away from other things and fix them on something Heb 12:2</a:t>
            </a:r>
          </a:p>
          <a:p>
            <a:r>
              <a:rPr lang="en-US" dirty="0"/>
              <a:t>(Thayer’s) Vines, “to look away from one thing so as to see another”. </a:t>
            </a:r>
          </a:p>
          <a:p>
            <a:endParaRPr lang="en-US" dirty="0"/>
          </a:p>
        </p:txBody>
      </p:sp>
    </p:spTree>
    <p:extLst>
      <p:ext uri="{BB962C8B-B14F-4D97-AF65-F5344CB8AC3E}">
        <p14:creationId xmlns:p14="http://schemas.microsoft.com/office/powerpoint/2010/main" val="23316783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1">
            <a:extLst>
              <a:ext uri="{FF2B5EF4-FFF2-40B4-BE49-F238E27FC236}">
                <a16:creationId xmlns:a16="http://schemas.microsoft.com/office/drawing/2014/main" id="{3D7732FB-AC27-4721-A7B6-E6C59B62477A}"/>
              </a:ext>
            </a:extLst>
          </p:cNvPr>
          <p:cNvSpPr>
            <a:spLocks noGrp="1"/>
          </p:cNvSpPr>
          <p:nvPr>
            <p:ph type="body" idx="1"/>
          </p:nvPr>
        </p:nvSpPr>
        <p:spPr/>
        <p:txBody>
          <a:bodyPr/>
          <a:lstStyle/>
          <a:p>
            <a:r>
              <a:rPr lang="en-US" dirty="0"/>
              <a:t>Peter was divided between what?</a:t>
            </a:r>
          </a:p>
        </p:txBody>
      </p:sp>
    </p:spTree>
    <p:extLst>
      <p:ext uri="{BB962C8B-B14F-4D97-AF65-F5344CB8AC3E}">
        <p14:creationId xmlns:p14="http://schemas.microsoft.com/office/powerpoint/2010/main" val="205323624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1">
            <a:extLst>
              <a:ext uri="{FF2B5EF4-FFF2-40B4-BE49-F238E27FC236}">
                <a16:creationId xmlns:a16="http://schemas.microsoft.com/office/drawing/2014/main" id="{3D7732FB-AC27-4721-A7B6-E6C59B62477A}"/>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15437319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otes Placeholder 1">
            <a:extLst>
              <a:ext uri="{FF2B5EF4-FFF2-40B4-BE49-F238E27FC236}">
                <a16:creationId xmlns:a16="http://schemas.microsoft.com/office/drawing/2014/main" id="{3D7732FB-AC27-4721-A7B6-E6C59B62477A}"/>
              </a:ext>
            </a:extLst>
          </p:cNvPr>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85288059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0F864C-44C4-4000-952D-01F31BFB3FD3}"/>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21392E06-C914-467E-9D4F-BD763EDA2DD5}"/>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1FBEFBAF-82E9-49AD-B2CF-7D154E024431}"/>
              </a:ext>
            </a:extLst>
          </p:cNvPr>
          <p:cNvSpPr>
            <a:spLocks noGrp="1"/>
          </p:cNvSpPr>
          <p:nvPr>
            <p:ph type="dt" sz="half" idx="10"/>
          </p:nvPr>
        </p:nvSpPr>
        <p:spPr/>
        <p:txBody>
          <a:bodyPr/>
          <a:lstStyle/>
          <a:p>
            <a:fld id="{40DA1498-92C7-4E4B-8045-C9195F453964}" type="datetimeFigureOut">
              <a:rPr lang="en-US" smtClean="0"/>
              <a:t>2/4/2020</a:t>
            </a:fld>
            <a:endParaRPr lang="en-US" dirty="0"/>
          </a:p>
        </p:txBody>
      </p:sp>
      <p:sp>
        <p:nvSpPr>
          <p:cNvPr id="5" name="Footer Placeholder 4">
            <a:extLst>
              <a:ext uri="{FF2B5EF4-FFF2-40B4-BE49-F238E27FC236}">
                <a16:creationId xmlns:a16="http://schemas.microsoft.com/office/drawing/2014/main" id="{5AD8006A-94B1-44F7-972D-56767EDE3CC3}"/>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F5E7BFAB-D84B-45E1-A0BD-2516AC14F8AC}"/>
              </a:ext>
            </a:extLst>
          </p:cNvPr>
          <p:cNvSpPr>
            <a:spLocks noGrp="1"/>
          </p:cNvSpPr>
          <p:nvPr>
            <p:ph type="sldNum" sz="quarter" idx="12"/>
          </p:nvPr>
        </p:nvSpPr>
        <p:spPr/>
        <p:txBody>
          <a:bodyPr/>
          <a:lstStyle/>
          <a:p>
            <a:fld id="{06FEDF93-2BFD-41CA-ABC7-B039102F3792}" type="slidenum">
              <a:rPr lang="en-US" smtClean="0"/>
              <a:t>‹#›</a:t>
            </a:fld>
            <a:endParaRPr lang="en-US" dirty="0"/>
          </a:p>
        </p:txBody>
      </p:sp>
    </p:spTree>
    <p:extLst>
      <p:ext uri="{BB962C8B-B14F-4D97-AF65-F5344CB8AC3E}">
        <p14:creationId xmlns:p14="http://schemas.microsoft.com/office/powerpoint/2010/main" val="27457427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F7B869-BFB2-4C20-8AB1-46704BB3D17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9F007DB-4F12-4428-9C48-5120DF07046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6FFA8DA-0E31-4CA6-BBFC-2467AAD1D30B}"/>
              </a:ext>
            </a:extLst>
          </p:cNvPr>
          <p:cNvSpPr>
            <a:spLocks noGrp="1"/>
          </p:cNvSpPr>
          <p:nvPr>
            <p:ph type="dt" sz="half" idx="10"/>
          </p:nvPr>
        </p:nvSpPr>
        <p:spPr/>
        <p:txBody>
          <a:bodyPr/>
          <a:lstStyle/>
          <a:p>
            <a:fld id="{40DA1498-92C7-4E4B-8045-C9195F453964}" type="datetimeFigureOut">
              <a:rPr lang="en-US" smtClean="0"/>
              <a:t>2/4/2020</a:t>
            </a:fld>
            <a:endParaRPr lang="en-US" dirty="0"/>
          </a:p>
        </p:txBody>
      </p:sp>
      <p:sp>
        <p:nvSpPr>
          <p:cNvPr id="5" name="Footer Placeholder 4">
            <a:extLst>
              <a:ext uri="{FF2B5EF4-FFF2-40B4-BE49-F238E27FC236}">
                <a16:creationId xmlns:a16="http://schemas.microsoft.com/office/drawing/2014/main" id="{064974BD-9845-459A-9AAA-12731E2507C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2A71B0A-FDFB-4B2C-A9EC-2334C590013E}"/>
              </a:ext>
            </a:extLst>
          </p:cNvPr>
          <p:cNvSpPr>
            <a:spLocks noGrp="1"/>
          </p:cNvSpPr>
          <p:nvPr>
            <p:ph type="sldNum" sz="quarter" idx="12"/>
          </p:nvPr>
        </p:nvSpPr>
        <p:spPr/>
        <p:txBody>
          <a:bodyPr/>
          <a:lstStyle/>
          <a:p>
            <a:fld id="{06FEDF93-2BFD-41CA-ABC7-B039102F3792}" type="slidenum">
              <a:rPr lang="en-US" smtClean="0"/>
              <a:t>‹#›</a:t>
            </a:fld>
            <a:endParaRPr lang="en-US" dirty="0"/>
          </a:p>
        </p:txBody>
      </p:sp>
    </p:spTree>
    <p:extLst>
      <p:ext uri="{BB962C8B-B14F-4D97-AF65-F5344CB8AC3E}">
        <p14:creationId xmlns:p14="http://schemas.microsoft.com/office/powerpoint/2010/main" val="39117534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60B5D73-1652-4A8E-B5A3-101523D7290A}"/>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9B7FB99-7425-444D-B602-01B672BCE8C6}"/>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0EEA9C5-552A-48A1-AB54-ED54209B3B48}"/>
              </a:ext>
            </a:extLst>
          </p:cNvPr>
          <p:cNvSpPr>
            <a:spLocks noGrp="1"/>
          </p:cNvSpPr>
          <p:nvPr>
            <p:ph type="dt" sz="half" idx="10"/>
          </p:nvPr>
        </p:nvSpPr>
        <p:spPr/>
        <p:txBody>
          <a:bodyPr/>
          <a:lstStyle/>
          <a:p>
            <a:fld id="{40DA1498-92C7-4E4B-8045-C9195F453964}" type="datetimeFigureOut">
              <a:rPr lang="en-US" smtClean="0"/>
              <a:t>2/4/2020</a:t>
            </a:fld>
            <a:endParaRPr lang="en-US" dirty="0"/>
          </a:p>
        </p:txBody>
      </p:sp>
      <p:sp>
        <p:nvSpPr>
          <p:cNvPr id="5" name="Footer Placeholder 4">
            <a:extLst>
              <a:ext uri="{FF2B5EF4-FFF2-40B4-BE49-F238E27FC236}">
                <a16:creationId xmlns:a16="http://schemas.microsoft.com/office/drawing/2014/main" id="{1A83AAA3-4155-48FB-8F00-16DBE0C9C256}"/>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5D694EAE-CB3C-4DEF-A66D-583C7AAC92D8}"/>
              </a:ext>
            </a:extLst>
          </p:cNvPr>
          <p:cNvSpPr>
            <a:spLocks noGrp="1"/>
          </p:cNvSpPr>
          <p:nvPr>
            <p:ph type="sldNum" sz="quarter" idx="12"/>
          </p:nvPr>
        </p:nvSpPr>
        <p:spPr/>
        <p:txBody>
          <a:bodyPr/>
          <a:lstStyle/>
          <a:p>
            <a:fld id="{06FEDF93-2BFD-41CA-ABC7-B039102F3792}" type="slidenum">
              <a:rPr lang="en-US" smtClean="0"/>
              <a:t>‹#›</a:t>
            </a:fld>
            <a:endParaRPr lang="en-US" dirty="0"/>
          </a:p>
        </p:txBody>
      </p:sp>
    </p:spTree>
    <p:extLst>
      <p:ext uri="{BB962C8B-B14F-4D97-AF65-F5344CB8AC3E}">
        <p14:creationId xmlns:p14="http://schemas.microsoft.com/office/powerpoint/2010/main" val="13831655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C807FBE-061D-452C-A8A6-213063CFD67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33A3535-1708-499D-B5D2-7D8F9FD182D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CB06063-A112-49AB-80C8-504D99ECD771}"/>
              </a:ext>
            </a:extLst>
          </p:cNvPr>
          <p:cNvSpPr>
            <a:spLocks noGrp="1"/>
          </p:cNvSpPr>
          <p:nvPr>
            <p:ph type="dt" sz="half" idx="10"/>
          </p:nvPr>
        </p:nvSpPr>
        <p:spPr/>
        <p:txBody>
          <a:bodyPr/>
          <a:lstStyle/>
          <a:p>
            <a:fld id="{40DA1498-92C7-4E4B-8045-C9195F453964}" type="datetimeFigureOut">
              <a:rPr lang="en-US" smtClean="0"/>
              <a:t>2/4/2020</a:t>
            </a:fld>
            <a:endParaRPr lang="en-US" dirty="0"/>
          </a:p>
        </p:txBody>
      </p:sp>
      <p:sp>
        <p:nvSpPr>
          <p:cNvPr id="5" name="Footer Placeholder 4">
            <a:extLst>
              <a:ext uri="{FF2B5EF4-FFF2-40B4-BE49-F238E27FC236}">
                <a16:creationId xmlns:a16="http://schemas.microsoft.com/office/drawing/2014/main" id="{6344C8D5-F898-4318-A76D-1FBD8732919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976EC76-E8E8-4FFA-B671-7FA2F3EF5DEF}"/>
              </a:ext>
            </a:extLst>
          </p:cNvPr>
          <p:cNvSpPr>
            <a:spLocks noGrp="1"/>
          </p:cNvSpPr>
          <p:nvPr>
            <p:ph type="sldNum" sz="quarter" idx="12"/>
          </p:nvPr>
        </p:nvSpPr>
        <p:spPr/>
        <p:txBody>
          <a:bodyPr/>
          <a:lstStyle/>
          <a:p>
            <a:fld id="{06FEDF93-2BFD-41CA-ABC7-B039102F3792}" type="slidenum">
              <a:rPr lang="en-US" smtClean="0"/>
              <a:t>‹#›</a:t>
            </a:fld>
            <a:endParaRPr lang="en-US" dirty="0"/>
          </a:p>
        </p:txBody>
      </p:sp>
    </p:spTree>
    <p:extLst>
      <p:ext uri="{BB962C8B-B14F-4D97-AF65-F5344CB8AC3E}">
        <p14:creationId xmlns:p14="http://schemas.microsoft.com/office/powerpoint/2010/main" val="38301643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C2CABF-E3C1-431A-A69C-D4881CC43F0F}"/>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D5584226-69DA-4211-B2C8-C29FD05A4A69}"/>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D5FF82DB-B518-40FD-8A66-44B874C055FB}"/>
              </a:ext>
            </a:extLst>
          </p:cNvPr>
          <p:cNvSpPr>
            <a:spLocks noGrp="1"/>
          </p:cNvSpPr>
          <p:nvPr>
            <p:ph type="dt" sz="half" idx="10"/>
          </p:nvPr>
        </p:nvSpPr>
        <p:spPr/>
        <p:txBody>
          <a:bodyPr/>
          <a:lstStyle/>
          <a:p>
            <a:fld id="{40DA1498-92C7-4E4B-8045-C9195F453964}" type="datetimeFigureOut">
              <a:rPr lang="en-US" smtClean="0"/>
              <a:t>2/4/2020</a:t>
            </a:fld>
            <a:endParaRPr lang="en-US" dirty="0"/>
          </a:p>
        </p:txBody>
      </p:sp>
      <p:sp>
        <p:nvSpPr>
          <p:cNvPr id="5" name="Footer Placeholder 4">
            <a:extLst>
              <a:ext uri="{FF2B5EF4-FFF2-40B4-BE49-F238E27FC236}">
                <a16:creationId xmlns:a16="http://schemas.microsoft.com/office/drawing/2014/main" id="{FCC1CCEE-725F-4745-837B-87EFB70E71D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C561522A-E0E6-406B-BF30-A7C7A57294BE}"/>
              </a:ext>
            </a:extLst>
          </p:cNvPr>
          <p:cNvSpPr>
            <a:spLocks noGrp="1"/>
          </p:cNvSpPr>
          <p:nvPr>
            <p:ph type="sldNum" sz="quarter" idx="12"/>
          </p:nvPr>
        </p:nvSpPr>
        <p:spPr/>
        <p:txBody>
          <a:bodyPr/>
          <a:lstStyle/>
          <a:p>
            <a:fld id="{06FEDF93-2BFD-41CA-ABC7-B039102F3792}" type="slidenum">
              <a:rPr lang="en-US" smtClean="0"/>
              <a:t>‹#›</a:t>
            </a:fld>
            <a:endParaRPr lang="en-US" dirty="0"/>
          </a:p>
        </p:txBody>
      </p:sp>
    </p:spTree>
    <p:extLst>
      <p:ext uri="{BB962C8B-B14F-4D97-AF65-F5344CB8AC3E}">
        <p14:creationId xmlns:p14="http://schemas.microsoft.com/office/powerpoint/2010/main" val="3523301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CC9BDC-6F21-4EF5-A8DD-E35E27EACA5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B968D5F-2AB6-42D3-A54E-AB3E60325170}"/>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65AB07F-D5F7-402A-AE4E-027BF1CA9127}"/>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85108EDC-3863-43B9-93C7-37465DC73B28}"/>
              </a:ext>
            </a:extLst>
          </p:cNvPr>
          <p:cNvSpPr>
            <a:spLocks noGrp="1"/>
          </p:cNvSpPr>
          <p:nvPr>
            <p:ph type="dt" sz="half" idx="10"/>
          </p:nvPr>
        </p:nvSpPr>
        <p:spPr/>
        <p:txBody>
          <a:bodyPr/>
          <a:lstStyle/>
          <a:p>
            <a:fld id="{40DA1498-92C7-4E4B-8045-C9195F453964}" type="datetimeFigureOut">
              <a:rPr lang="en-US" smtClean="0"/>
              <a:t>2/4/2020</a:t>
            </a:fld>
            <a:endParaRPr lang="en-US" dirty="0"/>
          </a:p>
        </p:txBody>
      </p:sp>
      <p:sp>
        <p:nvSpPr>
          <p:cNvPr id="6" name="Footer Placeholder 5">
            <a:extLst>
              <a:ext uri="{FF2B5EF4-FFF2-40B4-BE49-F238E27FC236}">
                <a16:creationId xmlns:a16="http://schemas.microsoft.com/office/drawing/2014/main" id="{A777D452-958D-4159-A9A4-16DD29680A04}"/>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289654B6-1460-48B9-AC7E-592F68BAB276}"/>
              </a:ext>
            </a:extLst>
          </p:cNvPr>
          <p:cNvSpPr>
            <a:spLocks noGrp="1"/>
          </p:cNvSpPr>
          <p:nvPr>
            <p:ph type="sldNum" sz="quarter" idx="12"/>
          </p:nvPr>
        </p:nvSpPr>
        <p:spPr/>
        <p:txBody>
          <a:bodyPr/>
          <a:lstStyle/>
          <a:p>
            <a:fld id="{06FEDF93-2BFD-41CA-ABC7-B039102F3792}" type="slidenum">
              <a:rPr lang="en-US" smtClean="0"/>
              <a:t>‹#›</a:t>
            </a:fld>
            <a:endParaRPr lang="en-US" dirty="0"/>
          </a:p>
        </p:txBody>
      </p:sp>
    </p:spTree>
    <p:extLst>
      <p:ext uri="{BB962C8B-B14F-4D97-AF65-F5344CB8AC3E}">
        <p14:creationId xmlns:p14="http://schemas.microsoft.com/office/powerpoint/2010/main" val="40923096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EE8C848-926A-4FD3-A311-A100A2662BE1}"/>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3C8ECD90-B4F0-4DFB-BB3D-F2310207896F}"/>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335A6C3A-033E-474B-AB97-D8291A04E7DD}"/>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A532B928-3A23-4FCA-AD1F-E45A467B54F5}"/>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3BDC8376-6FC6-4A11-B0DB-9A148E9C00E2}"/>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6E80206F-8846-425C-A56E-16FFBA442014}"/>
              </a:ext>
            </a:extLst>
          </p:cNvPr>
          <p:cNvSpPr>
            <a:spLocks noGrp="1"/>
          </p:cNvSpPr>
          <p:nvPr>
            <p:ph type="dt" sz="half" idx="10"/>
          </p:nvPr>
        </p:nvSpPr>
        <p:spPr/>
        <p:txBody>
          <a:bodyPr/>
          <a:lstStyle/>
          <a:p>
            <a:fld id="{40DA1498-92C7-4E4B-8045-C9195F453964}" type="datetimeFigureOut">
              <a:rPr lang="en-US" smtClean="0"/>
              <a:t>2/4/2020</a:t>
            </a:fld>
            <a:endParaRPr lang="en-US" dirty="0"/>
          </a:p>
        </p:txBody>
      </p:sp>
      <p:sp>
        <p:nvSpPr>
          <p:cNvPr id="8" name="Footer Placeholder 7">
            <a:extLst>
              <a:ext uri="{FF2B5EF4-FFF2-40B4-BE49-F238E27FC236}">
                <a16:creationId xmlns:a16="http://schemas.microsoft.com/office/drawing/2014/main" id="{6A45E89F-12CF-4561-A5F2-1E05783A3063}"/>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9EB4DFE4-927C-43B1-A061-5CB97FFB33BE}"/>
              </a:ext>
            </a:extLst>
          </p:cNvPr>
          <p:cNvSpPr>
            <a:spLocks noGrp="1"/>
          </p:cNvSpPr>
          <p:nvPr>
            <p:ph type="sldNum" sz="quarter" idx="12"/>
          </p:nvPr>
        </p:nvSpPr>
        <p:spPr/>
        <p:txBody>
          <a:bodyPr/>
          <a:lstStyle/>
          <a:p>
            <a:fld id="{06FEDF93-2BFD-41CA-ABC7-B039102F3792}" type="slidenum">
              <a:rPr lang="en-US" smtClean="0"/>
              <a:t>‹#›</a:t>
            </a:fld>
            <a:endParaRPr lang="en-US" dirty="0"/>
          </a:p>
        </p:txBody>
      </p:sp>
    </p:spTree>
    <p:extLst>
      <p:ext uri="{BB962C8B-B14F-4D97-AF65-F5344CB8AC3E}">
        <p14:creationId xmlns:p14="http://schemas.microsoft.com/office/powerpoint/2010/main" val="272964200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60E367-8DA0-4655-BCBC-F4280D8642C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FEF9592-AA3C-4CF8-A5DB-4D010195A438}"/>
              </a:ext>
            </a:extLst>
          </p:cNvPr>
          <p:cNvSpPr>
            <a:spLocks noGrp="1"/>
          </p:cNvSpPr>
          <p:nvPr>
            <p:ph type="dt" sz="half" idx="10"/>
          </p:nvPr>
        </p:nvSpPr>
        <p:spPr/>
        <p:txBody>
          <a:bodyPr/>
          <a:lstStyle/>
          <a:p>
            <a:fld id="{40DA1498-92C7-4E4B-8045-C9195F453964}" type="datetimeFigureOut">
              <a:rPr lang="en-US" smtClean="0"/>
              <a:t>2/4/2020</a:t>
            </a:fld>
            <a:endParaRPr lang="en-US" dirty="0"/>
          </a:p>
        </p:txBody>
      </p:sp>
      <p:sp>
        <p:nvSpPr>
          <p:cNvPr id="4" name="Footer Placeholder 3">
            <a:extLst>
              <a:ext uri="{FF2B5EF4-FFF2-40B4-BE49-F238E27FC236}">
                <a16:creationId xmlns:a16="http://schemas.microsoft.com/office/drawing/2014/main" id="{3C2C9377-F93E-4515-852A-264707755154}"/>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9AED076D-476B-42BA-8795-14FE6C1E6974}"/>
              </a:ext>
            </a:extLst>
          </p:cNvPr>
          <p:cNvSpPr>
            <a:spLocks noGrp="1"/>
          </p:cNvSpPr>
          <p:nvPr>
            <p:ph type="sldNum" sz="quarter" idx="12"/>
          </p:nvPr>
        </p:nvSpPr>
        <p:spPr/>
        <p:txBody>
          <a:bodyPr/>
          <a:lstStyle/>
          <a:p>
            <a:fld id="{06FEDF93-2BFD-41CA-ABC7-B039102F3792}" type="slidenum">
              <a:rPr lang="en-US" smtClean="0"/>
              <a:t>‹#›</a:t>
            </a:fld>
            <a:endParaRPr lang="en-US" dirty="0"/>
          </a:p>
        </p:txBody>
      </p:sp>
    </p:spTree>
    <p:extLst>
      <p:ext uri="{BB962C8B-B14F-4D97-AF65-F5344CB8AC3E}">
        <p14:creationId xmlns:p14="http://schemas.microsoft.com/office/powerpoint/2010/main" val="34714398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EA599B4-6AB2-4190-82B5-7667EE1E922A}"/>
              </a:ext>
            </a:extLst>
          </p:cNvPr>
          <p:cNvSpPr>
            <a:spLocks noGrp="1"/>
          </p:cNvSpPr>
          <p:nvPr>
            <p:ph type="dt" sz="half" idx="10"/>
          </p:nvPr>
        </p:nvSpPr>
        <p:spPr/>
        <p:txBody>
          <a:bodyPr/>
          <a:lstStyle/>
          <a:p>
            <a:fld id="{40DA1498-92C7-4E4B-8045-C9195F453964}" type="datetimeFigureOut">
              <a:rPr lang="en-US" smtClean="0"/>
              <a:t>2/4/2020</a:t>
            </a:fld>
            <a:endParaRPr lang="en-US" dirty="0"/>
          </a:p>
        </p:txBody>
      </p:sp>
      <p:sp>
        <p:nvSpPr>
          <p:cNvPr id="3" name="Footer Placeholder 2">
            <a:extLst>
              <a:ext uri="{FF2B5EF4-FFF2-40B4-BE49-F238E27FC236}">
                <a16:creationId xmlns:a16="http://schemas.microsoft.com/office/drawing/2014/main" id="{1B8FBFB3-AD86-4E39-B8AE-B4EC14528156}"/>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B9A4AF55-C114-4B60-9A20-56B00A11B3BF}"/>
              </a:ext>
            </a:extLst>
          </p:cNvPr>
          <p:cNvSpPr>
            <a:spLocks noGrp="1"/>
          </p:cNvSpPr>
          <p:nvPr>
            <p:ph type="sldNum" sz="quarter" idx="12"/>
          </p:nvPr>
        </p:nvSpPr>
        <p:spPr/>
        <p:txBody>
          <a:bodyPr/>
          <a:lstStyle/>
          <a:p>
            <a:fld id="{06FEDF93-2BFD-41CA-ABC7-B039102F3792}" type="slidenum">
              <a:rPr lang="en-US" smtClean="0"/>
              <a:t>‹#›</a:t>
            </a:fld>
            <a:endParaRPr lang="en-US" dirty="0"/>
          </a:p>
        </p:txBody>
      </p:sp>
    </p:spTree>
    <p:extLst>
      <p:ext uri="{BB962C8B-B14F-4D97-AF65-F5344CB8AC3E}">
        <p14:creationId xmlns:p14="http://schemas.microsoft.com/office/powerpoint/2010/main" val="40925872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883DA1-5CB8-405D-9613-8A9B7BC5664C}"/>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9842BB15-A24D-42E9-9CAE-BB827226301E}"/>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78F0849D-D3C3-462A-9751-4EAB0B9145E4}"/>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F180DD20-7A20-4574-98A4-427795876739}"/>
              </a:ext>
            </a:extLst>
          </p:cNvPr>
          <p:cNvSpPr>
            <a:spLocks noGrp="1"/>
          </p:cNvSpPr>
          <p:nvPr>
            <p:ph type="dt" sz="half" idx="10"/>
          </p:nvPr>
        </p:nvSpPr>
        <p:spPr/>
        <p:txBody>
          <a:bodyPr/>
          <a:lstStyle/>
          <a:p>
            <a:fld id="{40DA1498-92C7-4E4B-8045-C9195F453964}" type="datetimeFigureOut">
              <a:rPr lang="en-US" smtClean="0"/>
              <a:t>2/4/2020</a:t>
            </a:fld>
            <a:endParaRPr lang="en-US" dirty="0"/>
          </a:p>
        </p:txBody>
      </p:sp>
      <p:sp>
        <p:nvSpPr>
          <p:cNvPr id="6" name="Footer Placeholder 5">
            <a:extLst>
              <a:ext uri="{FF2B5EF4-FFF2-40B4-BE49-F238E27FC236}">
                <a16:creationId xmlns:a16="http://schemas.microsoft.com/office/drawing/2014/main" id="{54D0ED2B-71C4-421A-9DB0-676E00C10BDC}"/>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78C4572A-ADFC-4C53-BCA2-42BDF693BC4D}"/>
              </a:ext>
            </a:extLst>
          </p:cNvPr>
          <p:cNvSpPr>
            <a:spLocks noGrp="1"/>
          </p:cNvSpPr>
          <p:nvPr>
            <p:ph type="sldNum" sz="quarter" idx="12"/>
          </p:nvPr>
        </p:nvSpPr>
        <p:spPr/>
        <p:txBody>
          <a:bodyPr/>
          <a:lstStyle/>
          <a:p>
            <a:fld id="{06FEDF93-2BFD-41CA-ABC7-B039102F3792}" type="slidenum">
              <a:rPr lang="en-US" smtClean="0"/>
              <a:t>‹#›</a:t>
            </a:fld>
            <a:endParaRPr lang="en-US" dirty="0"/>
          </a:p>
        </p:txBody>
      </p:sp>
    </p:spTree>
    <p:extLst>
      <p:ext uri="{BB962C8B-B14F-4D97-AF65-F5344CB8AC3E}">
        <p14:creationId xmlns:p14="http://schemas.microsoft.com/office/powerpoint/2010/main" val="7316325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28F5C67-EEEC-4AB0-9653-0F80D6B10941}"/>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1DD50D6D-5277-4324-AF23-5FAF007834EB}"/>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en-US"/>
              <a:t>Click icon to add picture</a:t>
            </a:r>
            <a:endParaRPr lang="en-US" dirty="0"/>
          </a:p>
        </p:txBody>
      </p:sp>
      <p:sp>
        <p:nvSpPr>
          <p:cNvPr id="4" name="Text Placeholder 3">
            <a:extLst>
              <a:ext uri="{FF2B5EF4-FFF2-40B4-BE49-F238E27FC236}">
                <a16:creationId xmlns:a16="http://schemas.microsoft.com/office/drawing/2014/main" id="{75275657-2BF9-4761-96B6-50EE3CFCFAD0}"/>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5C3C3F7B-A4C8-4F9D-8165-BC5186EA0929}"/>
              </a:ext>
            </a:extLst>
          </p:cNvPr>
          <p:cNvSpPr>
            <a:spLocks noGrp="1"/>
          </p:cNvSpPr>
          <p:nvPr>
            <p:ph type="dt" sz="half" idx="10"/>
          </p:nvPr>
        </p:nvSpPr>
        <p:spPr/>
        <p:txBody>
          <a:bodyPr/>
          <a:lstStyle/>
          <a:p>
            <a:fld id="{40DA1498-92C7-4E4B-8045-C9195F453964}" type="datetimeFigureOut">
              <a:rPr lang="en-US" smtClean="0"/>
              <a:t>2/4/2020</a:t>
            </a:fld>
            <a:endParaRPr lang="en-US" dirty="0"/>
          </a:p>
        </p:txBody>
      </p:sp>
      <p:sp>
        <p:nvSpPr>
          <p:cNvPr id="6" name="Footer Placeholder 5">
            <a:extLst>
              <a:ext uri="{FF2B5EF4-FFF2-40B4-BE49-F238E27FC236}">
                <a16:creationId xmlns:a16="http://schemas.microsoft.com/office/drawing/2014/main" id="{DE696EA5-2FA2-464D-982F-C53E6426A843}"/>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8911B398-191B-4AB1-86ED-00D0046EACF5}"/>
              </a:ext>
            </a:extLst>
          </p:cNvPr>
          <p:cNvSpPr>
            <a:spLocks noGrp="1"/>
          </p:cNvSpPr>
          <p:nvPr>
            <p:ph type="sldNum" sz="quarter" idx="12"/>
          </p:nvPr>
        </p:nvSpPr>
        <p:spPr/>
        <p:txBody>
          <a:bodyPr/>
          <a:lstStyle/>
          <a:p>
            <a:fld id="{06FEDF93-2BFD-41CA-ABC7-B039102F3792}" type="slidenum">
              <a:rPr lang="en-US" smtClean="0"/>
              <a:t>‹#›</a:t>
            </a:fld>
            <a:endParaRPr lang="en-US" dirty="0"/>
          </a:p>
        </p:txBody>
      </p:sp>
    </p:spTree>
    <p:extLst>
      <p:ext uri="{BB962C8B-B14F-4D97-AF65-F5344CB8AC3E}">
        <p14:creationId xmlns:p14="http://schemas.microsoft.com/office/powerpoint/2010/main" val="6818378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B3445CA-54C1-4DDE-A216-DD2414E3F593}"/>
              </a:ext>
            </a:extLst>
          </p:cNvPr>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0306395A-6879-4E93-B24E-067F88AC1D69}"/>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450FF5B-A6A6-4F0F-AA5D-3F0F69A43AEB}"/>
              </a:ext>
            </a:extLst>
          </p:cNvPr>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40DA1498-92C7-4E4B-8045-C9195F453964}" type="datetimeFigureOut">
              <a:rPr lang="en-US" smtClean="0"/>
              <a:t>2/4/2020</a:t>
            </a:fld>
            <a:endParaRPr lang="en-US" dirty="0"/>
          </a:p>
        </p:txBody>
      </p:sp>
      <p:sp>
        <p:nvSpPr>
          <p:cNvPr id="5" name="Footer Placeholder 4">
            <a:extLst>
              <a:ext uri="{FF2B5EF4-FFF2-40B4-BE49-F238E27FC236}">
                <a16:creationId xmlns:a16="http://schemas.microsoft.com/office/drawing/2014/main" id="{FA798FAA-76CC-42EF-8BE0-466A41BBAB09}"/>
              </a:ext>
            </a:extLst>
          </p:cNvPr>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5149FF02-6890-4E10-B958-1097AD32C6FA}"/>
              </a:ext>
            </a:extLst>
          </p:cNvPr>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06FEDF93-2BFD-41CA-ABC7-B039102F3792}" type="slidenum">
              <a:rPr lang="en-US" smtClean="0"/>
              <a:t>‹#›</a:t>
            </a:fld>
            <a:endParaRPr lang="en-US" dirty="0"/>
          </a:p>
        </p:txBody>
      </p:sp>
    </p:spTree>
    <p:extLst>
      <p:ext uri="{BB962C8B-B14F-4D97-AF65-F5344CB8AC3E}">
        <p14:creationId xmlns:p14="http://schemas.microsoft.com/office/powerpoint/2010/main" val="3195658449"/>
      </p:ext>
    </p:extLst>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bg>
      <p:bgPr>
        <a:pattFill prst="zigZag">
          <a:fgClr>
            <a:schemeClr val="accent3">
              <a:lumMod val="75000"/>
            </a:schemeClr>
          </a:fgClr>
          <a:bgClr>
            <a:schemeClr val="accent3">
              <a:lumMod val="50000"/>
            </a:schemeClr>
          </a:bgClr>
        </a:patt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300AEF-1595-4419-801B-6E36A33BB8CF}"/>
              </a:ext>
            </a:extLst>
          </p:cNvPr>
          <p:cNvSpPr>
            <a:spLocks noGrp="1"/>
          </p:cNvSpPr>
          <p:nvPr>
            <p:ph type="ctrTitle"/>
          </p:nvPr>
        </p:nvSpPr>
        <p:spPr>
          <a:xfrm>
            <a:off x="216131" y="3330320"/>
            <a:ext cx="8728364" cy="2991588"/>
          </a:xfrm>
        </p:spPr>
        <p:txBody>
          <a:bodyPr vert="horz" wrap="square" lIns="0" tIns="0" rIns="0" bIns="0" rtlCol="0" anchor="t">
            <a:spAutoFit/>
          </a:bodyPr>
          <a:lstStyle/>
          <a:p>
            <a:pPr>
              <a:spcBef>
                <a:spcPts val="600"/>
              </a:spcBef>
              <a:spcAft>
                <a:spcPts val="600"/>
              </a:spcAft>
            </a:pPr>
            <a:r>
              <a:rPr lang="en-US" sz="4050" b="1" dirty="0">
                <a:solidFill>
                  <a:schemeClr val="bg1"/>
                </a:solidFill>
              </a:rPr>
              <a:t>Lesson 10 – </a:t>
            </a:r>
            <a:br>
              <a:rPr lang="en-US" sz="4050" b="1" dirty="0">
                <a:solidFill>
                  <a:schemeClr val="bg1"/>
                </a:solidFill>
              </a:rPr>
            </a:br>
            <a:r>
              <a:rPr lang="en-US" sz="4050" b="1" dirty="0">
                <a:solidFill>
                  <a:schemeClr val="bg1"/>
                </a:solidFill>
              </a:rPr>
              <a:t>Further Preaching In Galilee</a:t>
            </a:r>
            <a:br>
              <a:rPr lang="en-US" sz="4050" b="1" dirty="0">
                <a:solidFill>
                  <a:schemeClr val="bg1"/>
                </a:solidFill>
              </a:rPr>
            </a:br>
            <a:br>
              <a:rPr lang="en-US" sz="1200" b="1" dirty="0">
                <a:solidFill>
                  <a:schemeClr val="bg1"/>
                </a:solidFill>
              </a:rPr>
            </a:br>
            <a:br>
              <a:rPr lang="en-US" sz="1100" b="1" dirty="0">
                <a:solidFill>
                  <a:schemeClr val="accent4"/>
                </a:solidFill>
              </a:rPr>
            </a:br>
            <a:br>
              <a:rPr lang="en-US" sz="1800" b="1" dirty="0">
                <a:solidFill>
                  <a:schemeClr val="accent4"/>
                </a:solidFill>
              </a:rPr>
            </a:br>
            <a:r>
              <a:rPr lang="en-US" sz="1800" b="1" dirty="0">
                <a:solidFill>
                  <a:schemeClr val="accent4"/>
                </a:solidFill>
              </a:rPr>
              <a:t>The Feeding Of The 5000 - </a:t>
            </a:r>
            <a:r>
              <a:rPr lang="en-US" sz="1600" b="1" dirty="0">
                <a:solidFill>
                  <a:schemeClr val="accent4"/>
                </a:solidFill>
              </a:rPr>
              <a:t>Matthew 14:13-21; Mark 6:33-44; Luke 9:11-17; John 6:2-14</a:t>
            </a:r>
            <a:br>
              <a:rPr lang="en-US" sz="1600" b="1" dirty="0">
                <a:solidFill>
                  <a:schemeClr val="accent4"/>
                </a:solidFill>
              </a:rPr>
            </a:br>
            <a:r>
              <a:rPr lang="en-US" sz="1800" b="1" dirty="0">
                <a:solidFill>
                  <a:schemeClr val="accent4"/>
                </a:solidFill>
              </a:rPr>
              <a:t>Jesus Walking On The Water</a:t>
            </a:r>
            <a:r>
              <a:rPr lang="en-US" sz="1600" b="1" dirty="0">
                <a:solidFill>
                  <a:schemeClr val="accent4"/>
                </a:solidFill>
              </a:rPr>
              <a:t> - Matthew 14:22-36; Mark 6:45-56; John 6:15-21</a:t>
            </a:r>
            <a:br>
              <a:rPr lang="en-US" sz="1600" dirty="0"/>
            </a:br>
            <a:br>
              <a:rPr lang="en-US" sz="1600" dirty="0">
                <a:solidFill>
                  <a:schemeClr val="tx1">
                    <a:lumMod val="75000"/>
                    <a:lumOff val="25000"/>
                  </a:schemeClr>
                </a:solidFill>
              </a:rPr>
            </a:br>
            <a:br>
              <a:rPr lang="en-US" sz="1800" b="1" dirty="0">
                <a:solidFill>
                  <a:schemeClr val="accent4"/>
                </a:solidFill>
              </a:rPr>
            </a:br>
            <a:r>
              <a:rPr lang="en-US" sz="2400" b="1" dirty="0">
                <a:solidFill>
                  <a:schemeClr val="bg1">
                    <a:lumMod val="85000"/>
                  </a:schemeClr>
                </a:solidFill>
              </a:rPr>
              <a:t>January 29, 2020</a:t>
            </a:r>
            <a:endParaRPr lang="en-US" b="1" dirty="0">
              <a:solidFill>
                <a:schemeClr val="bg1">
                  <a:lumMod val="85000"/>
                </a:schemeClr>
              </a:solidFill>
            </a:endParaRPr>
          </a:p>
        </p:txBody>
      </p:sp>
      <p:sp>
        <p:nvSpPr>
          <p:cNvPr id="4" name="Diamond 3">
            <a:extLst>
              <a:ext uri="{FF2B5EF4-FFF2-40B4-BE49-F238E27FC236}">
                <a16:creationId xmlns:a16="http://schemas.microsoft.com/office/drawing/2014/main" id="{1C59176D-59A8-4C02-B448-EE01232FB3E7}"/>
              </a:ext>
              <a:ext uri="{C183D7F6-B498-43B3-948B-1728B52AA6E4}">
                <adec:decorative xmlns:adec="http://schemas.microsoft.com/office/drawing/2017/decorative" val="1"/>
              </a:ext>
            </a:extLst>
          </p:cNvPr>
          <p:cNvSpPr/>
          <p:nvPr/>
        </p:nvSpPr>
        <p:spPr>
          <a:xfrm>
            <a:off x="3594239" y="881829"/>
            <a:ext cx="1955523" cy="1955523"/>
          </a:xfrm>
          <a:prstGeom prst="diamond">
            <a:avLst/>
          </a:prstGeom>
          <a:no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prstClr val="white"/>
              </a:solidFill>
              <a:effectLst/>
              <a:uLnTx/>
              <a:uFillTx/>
              <a:latin typeface="Segoe UI Light"/>
              <a:ea typeface="+mn-ea"/>
              <a:cs typeface="+mn-cs"/>
            </a:endParaRPr>
          </a:p>
        </p:txBody>
      </p:sp>
      <p:sp>
        <p:nvSpPr>
          <p:cNvPr id="5" name="Diamond 4">
            <a:extLst>
              <a:ext uri="{FF2B5EF4-FFF2-40B4-BE49-F238E27FC236}">
                <a16:creationId xmlns:a16="http://schemas.microsoft.com/office/drawing/2014/main" id="{A50B1817-3C7F-41BC-8557-7A00C928EE16}"/>
              </a:ext>
              <a:ext uri="{C183D7F6-B498-43B3-948B-1728B52AA6E4}">
                <adec:decorative xmlns:adec="http://schemas.microsoft.com/office/drawing/2017/decorative" val="1"/>
              </a:ext>
            </a:extLst>
          </p:cNvPr>
          <p:cNvSpPr/>
          <p:nvPr/>
        </p:nvSpPr>
        <p:spPr>
          <a:xfrm>
            <a:off x="3243943" y="9952"/>
            <a:ext cx="2656115" cy="2656115"/>
          </a:xfrm>
          <a:prstGeom prst="diamond">
            <a:avLst/>
          </a:prstGeom>
          <a:no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prstClr val="white"/>
              </a:solidFill>
              <a:effectLst/>
              <a:uLnTx/>
              <a:uFillTx/>
              <a:latin typeface="Segoe UI Light"/>
              <a:ea typeface="+mn-ea"/>
              <a:cs typeface="+mn-cs"/>
            </a:endParaRPr>
          </a:p>
        </p:txBody>
      </p:sp>
    </p:spTree>
    <p:extLst>
      <p:ext uri="{BB962C8B-B14F-4D97-AF65-F5344CB8AC3E}">
        <p14:creationId xmlns:p14="http://schemas.microsoft.com/office/powerpoint/2010/main" val="25921009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pattFill prst="zigZag">
          <a:fgClr>
            <a:schemeClr val="accent3">
              <a:lumMod val="75000"/>
            </a:schemeClr>
          </a:fgClr>
          <a:bgClr>
            <a:schemeClr val="accent3">
              <a:lumMod val="50000"/>
            </a:schemeClr>
          </a:bgClr>
        </a:patt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B0A46DA-2E44-4009-A4A9-5D247B1CA591}"/>
              </a:ext>
            </a:extLst>
          </p:cNvPr>
          <p:cNvSpPr>
            <a:spLocks noGrp="1"/>
          </p:cNvSpPr>
          <p:nvPr>
            <p:ph type="ctrTitle"/>
          </p:nvPr>
        </p:nvSpPr>
        <p:spPr>
          <a:xfrm>
            <a:off x="1143000" y="302515"/>
            <a:ext cx="6858000" cy="715581"/>
          </a:xfrm>
        </p:spPr>
        <p:txBody>
          <a:bodyPr>
            <a:spAutoFit/>
          </a:bodyPr>
          <a:lstStyle/>
          <a:p>
            <a:r>
              <a:rPr lang="en-US" dirty="0">
                <a:solidFill>
                  <a:srgbClr val="FFFF00"/>
                </a:solidFill>
              </a:rPr>
              <a:t>Review Questions</a:t>
            </a:r>
          </a:p>
        </p:txBody>
      </p:sp>
      <p:sp>
        <p:nvSpPr>
          <p:cNvPr id="9" name="Content Placeholder 2">
            <a:extLst>
              <a:ext uri="{FF2B5EF4-FFF2-40B4-BE49-F238E27FC236}">
                <a16:creationId xmlns:a16="http://schemas.microsoft.com/office/drawing/2014/main" id="{37963F5A-A4A2-456B-AEEB-E7A90A116658}"/>
              </a:ext>
            </a:extLst>
          </p:cNvPr>
          <p:cNvSpPr txBox="1">
            <a:spLocks/>
          </p:cNvSpPr>
          <p:nvPr/>
        </p:nvSpPr>
        <p:spPr>
          <a:xfrm>
            <a:off x="145677" y="1540402"/>
            <a:ext cx="8801100" cy="4745402"/>
          </a:xfrm>
          <a:prstGeom prst="rect">
            <a:avLst/>
          </a:prstGeom>
        </p:spPr>
        <p:txBody>
          <a:bodyPr vert="horz" lIns="68580" tIns="34290" rIns="68580" bIns="34290" rtlCol="0" anchor="t">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600"/>
              </a:spcAft>
              <a:buClrTx/>
              <a:buSzTx/>
              <a:buFont typeface="Arial" panose="020B0604020202020204" pitchFamily="34" charset="0"/>
              <a:buNone/>
              <a:tabLst/>
              <a:defRPr/>
            </a:pPr>
            <a:r>
              <a:rPr kumimoji="0" lang="en-US" sz="2800" b="1" i="0" u="none" strike="noStrike" kern="1200" cap="none" spc="0" normalizeH="0" baseline="0" noProof="0" dirty="0">
                <a:ln>
                  <a:noFill/>
                </a:ln>
                <a:solidFill>
                  <a:prstClr val="white">
                    <a:lumMod val="85000"/>
                  </a:prstClr>
                </a:solidFill>
                <a:effectLst/>
                <a:uLnTx/>
                <a:uFillTx/>
                <a:latin typeface="Segoe UI Light"/>
                <a:ea typeface="+mn-ea"/>
                <a:cs typeface="+mn-cs"/>
              </a:rPr>
              <a:t>Jesus Stills the Storm </a:t>
            </a:r>
            <a:r>
              <a:rPr kumimoji="0" lang="en-US" sz="1800" b="0" i="0" u="none" strike="noStrike" kern="1200" cap="none" spc="0" normalizeH="0" baseline="0" noProof="0" dirty="0">
                <a:ln>
                  <a:noFill/>
                </a:ln>
                <a:solidFill>
                  <a:prstClr val="white">
                    <a:lumMod val="85000"/>
                  </a:prstClr>
                </a:solidFill>
                <a:effectLst/>
                <a:uLnTx/>
                <a:uFillTx/>
                <a:latin typeface="Segoe UI Light"/>
                <a:ea typeface="+mn-ea"/>
                <a:cs typeface="+mn-cs"/>
              </a:rPr>
              <a:t>(Matthew 8:18-27; Mark 4:35-41; Luke 8:22-25)</a:t>
            </a:r>
            <a:endParaRPr kumimoji="0" lang="en-US" sz="2800" b="0" i="0" u="none" strike="noStrike" kern="1200" cap="none" spc="0" normalizeH="0" baseline="0" noProof="0" dirty="0">
              <a:ln>
                <a:noFill/>
              </a:ln>
              <a:solidFill>
                <a:prstClr val="white">
                  <a:lumMod val="85000"/>
                </a:prstClr>
              </a:solidFill>
              <a:effectLst/>
              <a:uLnTx/>
              <a:uFillTx/>
              <a:latin typeface="Segoe UI Light"/>
              <a:ea typeface="+mn-ea"/>
              <a:cs typeface="+mn-cs"/>
            </a:endParaRPr>
          </a:p>
          <a:p>
            <a:pPr marL="514350" marR="0" lvl="0" indent="-514350" algn="l" defTabSz="914400" rtl="0" eaLnBrk="1" fontAlgn="auto" latinLnBrk="0" hangingPunct="1">
              <a:lnSpc>
                <a:spcPct val="90000"/>
              </a:lnSpc>
              <a:spcBef>
                <a:spcPts val="1000"/>
              </a:spcBef>
              <a:spcAft>
                <a:spcPts val="600"/>
              </a:spcAft>
              <a:buClrTx/>
              <a:buSzTx/>
              <a:buFont typeface="Arial" panose="020B0604020202020204" pitchFamily="34" charset="0"/>
              <a:buAutoNum type="arabicPeriod"/>
              <a:tabLst/>
              <a:defRPr/>
            </a:pPr>
            <a:r>
              <a:rPr kumimoji="0" lang="en-US" sz="2800" b="0" i="0" u="none" strike="noStrike" kern="1200" cap="none" spc="0" normalizeH="0" baseline="0" noProof="0" dirty="0">
                <a:ln>
                  <a:noFill/>
                </a:ln>
                <a:solidFill>
                  <a:prstClr val="white">
                    <a:lumMod val="85000"/>
                  </a:prstClr>
                </a:solidFill>
                <a:effectLst/>
                <a:uLnTx/>
                <a:uFillTx/>
                <a:latin typeface="Segoe UI Light"/>
                <a:ea typeface="+mn-ea"/>
                <a:cs typeface="+mn-cs"/>
              </a:rPr>
              <a:t>What was Jesus’ response to the scribe who came to Him and told Him he would follow Him wherever He went? What does that reveal about Jesus and His character and about the character of those whom He would have follow Him?</a:t>
            </a:r>
          </a:p>
          <a:p>
            <a:pPr marL="514350" marR="0" lvl="0" indent="-514350" algn="l" defTabSz="914400" rtl="0" eaLnBrk="1" fontAlgn="auto" latinLnBrk="0" hangingPunct="1">
              <a:lnSpc>
                <a:spcPct val="90000"/>
              </a:lnSpc>
              <a:spcBef>
                <a:spcPts val="1000"/>
              </a:spcBef>
              <a:spcAft>
                <a:spcPts val="600"/>
              </a:spcAft>
              <a:buClrTx/>
              <a:buSzTx/>
              <a:buFont typeface="Arial" panose="020B0604020202020204" pitchFamily="34" charset="0"/>
              <a:buAutoNum type="arabicPeriod"/>
              <a:tabLst/>
              <a:defRPr/>
            </a:pPr>
            <a:r>
              <a:rPr kumimoji="0" lang="en-US" sz="2800" b="0" i="0" u="none" strike="noStrike" kern="1200" cap="none" spc="0" normalizeH="0" baseline="0" noProof="0" dirty="0">
                <a:ln>
                  <a:noFill/>
                </a:ln>
                <a:solidFill>
                  <a:prstClr val="white">
                    <a:lumMod val="85000"/>
                  </a:prstClr>
                </a:solidFill>
                <a:effectLst/>
                <a:uLnTx/>
                <a:uFillTx/>
                <a:latin typeface="Segoe UI Light"/>
                <a:ea typeface="+mn-ea"/>
                <a:cs typeface="+mn-cs"/>
              </a:rPr>
              <a:t>What caused the disciples of Jesus to be afraid while in a boat crossing the Sea of Galilee? What was Jesus doing while in the boat? What request did His disciples make of Him? What was His response? What was the reaction of the disciples to this?</a:t>
            </a:r>
          </a:p>
        </p:txBody>
      </p:sp>
    </p:spTree>
    <p:extLst>
      <p:ext uri="{BB962C8B-B14F-4D97-AF65-F5344CB8AC3E}">
        <p14:creationId xmlns:p14="http://schemas.microsoft.com/office/powerpoint/2010/main" val="19230381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
                                            <p:txEl>
                                              <p:pRg st="1" end="1"/>
                                            </p:txEl>
                                          </p:spTgt>
                                        </p:tgtEl>
                                        <p:attrNameLst>
                                          <p:attrName>style.visibility</p:attrName>
                                        </p:attrNameLst>
                                      </p:cBhvr>
                                      <p:to>
                                        <p:strVal val="visible"/>
                                      </p:to>
                                    </p:set>
                                    <p:animEffect transition="in" filter="fade">
                                      <p:cBhvr>
                                        <p:cTn id="7" dur="500"/>
                                        <p:tgtEl>
                                          <p:spTgt spid="9">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9">
                                            <p:txEl>
                                              <p:pRg st="2" end="2"/>
                                            </p:txEl>
                                          </p:spTgt>
                                        </p:tgtEl>
                                        <p:attrNameLst>
                                          <p:attrName>style.visibility</p:attrName>
                                        </p:attrNameLst>
                                      </p:cBhvr>
                                      <p:to>
                                        <p:strVal val="visible"/>
                                      </p:to>
                                    </p:set>
                                    <p:animEffect transition="in" filter="fade">
                                      <p:cBhvr>
                                        <p:cTn id="12" dur="500"/>
                                        <p:tgtEl>
                                          <p:spTgt spid="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pattFill prst="zigZag">
          <a:fgClr>
            <a:schemeClr val="accent3">
              <a:lumMod val="75000"/>
            </a:schemeClr>
          </a:fgClr>
          <a:bgClr>
            <a:schemeClr val="accent3">
              <a:lumMod val="50000"/>
            </a:schemeClr>
          </a:bgClr>
        </a:patt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B0A46DA-2E44-4009-A4A9-5D247B1CA591}"/>
              </a:ext>
            </a:extLst>
          </p:cNvPr>
          <p:cNvSpPr>
            <a:spLocks noGrp="1"/>
          </p:cNvSpPr>
          <p:nvPr>
            <p:ph type="ctrTitle"/>
          </p:nvPr>
        </p:nvSpPr>
        <p:spPr>
          <a:xfrm>
            <a:off x="1143000" y="302515"/>
            <a:ext cx="6858000" cy="715581"/>
          </a:xfrm>
        </p:spPr>
        <p:txBody>
          <a:bodyPr>
            <a:spAutoFit/>
          </a:bodyPr>
          <a:lstStyle/>
          <a:p>
            <a:r>
              <a:rPr lang="en-US" dirty="0">
                <a:solidFill>
                  <a:srgbClr val="FFFF00"/>
                </a:solidFill>
              </a:rPr>
              <a:t>Review Questions</a:t>
            </a:r>
          </a:p>
        </p:txBody>
      </p:sp>
      <p:sp>
        <p:nvSpPr>
          <p:cNvPr id="9" name="Content Placeholder 2">
            <a:extLst>
              <a:ext uri="{FF2B5EF4-FFF2-40B4-BE49-F238E27FC236}">
                <a16:creationId xmlns:a16="http://schemas.microsoft.com/office/drawing/2014/main" id="{37963F5A-A4A2-456B-AEEB-E7A90A116658}"/>
              </a:ext>
            </a:extLst>
          </p:cNvPr>
          <p:cNvSpPr txBox="1">
            <a:spLocks/>
          </p:cNvSpPr>
          <p:nvPr/>
        </p:nvSpPr>
        <p:spPr>
          <a:xfrm>
            <a:off x="145677" y="1540402"/>
            <a:ext cx="8801100" cy="2667910"/>
          </a:xfrm>
          <a:prstGeom prst="rect">
            <a:avLst/>
          </a:prstGeom>
        </p:spPr>
        <p:txBody>
          <a:bodyPr vert="horz" lIns="68580" tIns="34290" rIns="68580" bIns="34290" rtlCol="0" anchor="t">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600"/>
              </a:spcAft>
              <a:buClrTx/>
              <a:buSzTx/>
              <a:buFont typeface="Arial" panose="020B0604020202020204" pitchFamily="34" charset="0"/>
              <a:buNone/>
              <a:tabLst/>
              <a:defRPr/>
            </a:pPr>
            <a:r>
              <a:rPr kumimoji="0" lang="en-US" sz="2800" b="1" i="0" u="none" strike="noStrike" kern="1200" cap="none" spc="0" normalizeH="0" baseline="0" noProof="0" dirty="0">
                <a:ln>
                  <a:noFill/>
                </a:ln>
                <a:solidFill>
                  <a:prstClr val="white">
                    <a:lumMod val="85000"/>
                  </a:prstClr>
                </a:solidFill>
                <a:effectLst/>
                <a:uLnTx/>
                <a:uFillTx/>
                <a:latin typeface="Segoe UI Light"/>
                <a:ea typeface="+mn-ea"/>
                <a:cs typeface="+mn-cs"/>
              </a:rPr>
              <a:t>Jesus Heals Two Gergesene Demoniacs</a:t>
            </a:r>
            <a:br>
              <a:rPr kumimoji="0" lang="en-US" sz="2800" b="1" i="0" u="none" strike="noStrike" kern="1200" cap="none" spc="0" normalizeH="0" baseline="0" noProof="0" dirty="0">
                <a:ln>
                  <a:noFill/>
                </a:ln>
                <a:solidFill>
                  <a:prstClr val="white">
                    <a:lumMod val="85000"/>
                  </a:prstClr>
                </a:solidFill>
                <a:effectLst/>
                <a:uLnTx/>
                <a:uFillTx/>
                <a:latin typeface="Segoe UI Light"/>
                <a:ea typeface="+mn-ea"/>
                <a:cs typeface="+mn-cs"/>
              </a:rPr>
            </a:br>
            <a:r>
              <a:rPr kumimoji="0" lang="en-US" sz="1800" b="0" i="0" u="none" strike="noStrike" kern="1200" cap="none" spc="0" normalizeH="0" baseline="0" noProof="0" dirty="0">
                <a:ln>
                  <a:noFill/>
                </a:ln>
                <a:solidFill>
                  <a:prstClr val="white">
                    <a:lumMod val="85000"/>
                  </a:prstClr>
                </a:solidFill>
                <a:effectLst/>
                <a:uLnTx/>
                <a:uFillTx/>
                <a:latin typeface="Segoe UI Light"/>
                <a:ea typeface="+mn-ea"/>
                <a:cs typeface="+mn-cs"/>
              </a:rPr>
              <a:t>(Matthew 8:28-34; Mark 5:1-21; Luke 8:26-40)</a:t>
            </a:r>
            <a:endParaRPr kumimoji="0" lang="en-US" sz="2800" b="0" i="0" u="none" strike="noStrike" kern="1200" cap="none" spc="0" normalizeH="0" baseline="0" noProof="0" dirty="0">
              <a:ln>
                <a:noFill/>
              </a:ln>
              <a:solidFill>
                <a:prstClr val="white">
                  <a:lumMod val="85000"/>
                </a:prstClr>
              </a:solidFill>
              <a:effectLst/>
              <a:uLnTx/>
              <a:uFillTx/>
              <a:latin typeface="Segoe UI Light"/>
              <a:ea typeface="+mn-ea"/>
              <a:cs typeface="+mn-cs"/>
            </a:endParaRPr>
          </a:p>
          <a:p>
            <a:pPr marL="514350" marR="0" lvl="0" indent="-514350" algn="l" defTabSz="914400" rtl="0" eaLnBrk="1" fontAlgn="auto" latinLnBrk="0" hangingPunct="1">
              <a:lnSpc>
                <a:spcPct val="90000"/>
              </a:lnSpc>
              <a:spcBef>
                <a:spcPts val="1000"/>
              </a:spcBef>
              <a:spcAft>
                <a:spcPts val="600"/>
              </a:spcAft>
              <a:buClrTx/>
              <a:buSzTx/>
              <a:buFont typeface="+mj-lt"/>
              <a:buAutoNum type="arabicPeriod" startAt="3"/>
              <a:tabLst/>
              <a:defRPr/>
            </a:pPr>
            <a:r>
              <a:rPr kumimoji="0" lang="en-US" sz="2800" b="0" i="0" u="none" strike="noStrike" kern="1200" cap="none" spc="0" normalizeH="0" baseline="0" noProof="0" dirty="0">
                <a:ln>
                  <a:noFill/>
                </a:ln>
                <a:solidFill>
                  <a:prstClr val="white">
                    <a:lumMod val="85000"/>
                  </a:prstClr>
                </a:solidFill>
                <a:effectLst/>
                <a:uLnTx/>
                <a:uFillTx/>
                <a:latin typeface="Segoe UI Light"/>
                <a:ea typeface="+mn-ea"/>
                <a:cs typeface="+mn-cs"/>
              </a:rPr>
              <a:t>Who met Jesus when He came into the country of the Gadarene’s? Briefly summarize his condition. What did Jesus do for him?</a:t>
            </a:r>
          </a:p>
          <a:p>
            <a:pPr marL="514350" marR="0" lvl="0" indent="-514350" algn="l" defTabSz="914400" rtl="0" eaLnBrk="1" fontAlgn="auto" latinLnBrk="0" hangingPunct="1">
              <a:lnSpc>
                <a:spcPct val="90000"/>
              </a:lnSpc>
              <a:spcBef>
                <a:spcPts val="1000"/>
              </a:spcBef>
              <a:spcAft>
                <a:spcPts val="600"/>
              </a:spcAft>
              <a:buClrTx/>
              <a:buSzTx/>
              <a:buFont typeface="Arial" panose="020B0604020202020204" pitchFamily="34" charset="0"/>
              <a:buAutoNum type="arabicPeriod" startAt="3"/>
              <a:tabLst/>
              <a:defRPr/>
            </a:pPr>
            <a:r>
              <a:rPr kumimoji="0" lang="en-US" sz="2800" b="0" i="0" u="none" strike="noStrike" kern="1200" cap="none" spc="0" normalizeH="0" baseline="0" noProof="0" dirty="0">
                <a:ln>
                  <a:noFill/>
                </a:ln>
                <a:solidFill>
                  <a:prstClr val="white">
                    <a:lumMod val="85000"/>
                  </a:prstClr>
                </a:solidFill>
                <a:effectLst/>
                <a:uLnTx/>
                <a:uFillTx/>
                <a:latin typeface="Segoe UI Light"/>
                <a:ea typeface="+mn-ea"/>
                <a:cs typeface="+mn-cs"/>
              </a:rPr>
              <a:t>What request did the Gergesenes make of Jesus?</a:t>
            </a:r>
          </a:p>
        </p:txBody>
      </p:sp>
    </p:spTree>
    <p:extLst>
      <p:ext uri="{BB962C8B-B14F-4D97-AF65-F5344CB8AC3E}">
        <p14:creationId xmlns:p14="http://schemas.microsoft.com/office/powerpoint/2010/main" val="42225153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pattFill prst="zigZag">
          <a:fgClr>
            <a:schemeClr val="accent3">
              <a:lumMod val="75000"/>
            </a:schemeClr>
          </a:fgClr>
          <a:bgClr>
            <a:schemeClr val="accent3">
              <a:lumMod val="50000"/>
            </a:schemeClr>
          </a:bgClr>
        </a:patt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B0A46DA-2E44-4009-A4A9-5D247B1CA591}"/>
              </a:ext>
            </a:extLst>
          </p:cNvPr>
          <p:cNvSpPr>
            <a:spLocks noGrp="1"/>
          </p:cNvSpPr>
          <p:nvPr>
            <p:ph type="ctrTitle"/>
          </p:nvPr>
        </p:nvSpPr>
        <p:spPr>
          <a:xfrm>
            <a:off x="1143000" y="302515"/>
            <a:ext cx="6858000" cy="715581"/>
          </a:xfrm>
        </p:spPr>
        <p:txBody>
          <a:bodyPr>
            <a:spAutoFit/>
          </a:bodyPr>
          <a:lstStyle/>
          <a:p>
            <a:r>
              <a:rPr lang="en-US" dirty="0">
                <a:solidFill>
                  <a:srgbClr val="FFFF00"/>
                </a:solidFill>
              </a:rPr>
              <a:t>Review Questions</a:t>
            </a:r>
          </a:p>
        </p:txBody>
      </p:sp>
      <p:sp>
        <p:nvSpPr>
          <p:cNvPr id="9" name="Content Placeholder 2">
            <a:extLst>
              <a:ext uri="{FF2B5EF4-FFF2-40B4-BE49-F238E27FC236}">
                <a16:creationId xmlns:a16="http://schemas.microsoft.com/office/drawing/2014/main" id="{37963F5A-A4A2-456B-AEEB-E7A90A116658}"/>
              </a:ext>
            </a:extLst>
          </p:cNvPr>
          <p:cNvSpPr txBox="1">
            <a:spLocks/>
          </p:cNvSpPr>
          <p:nvPr/>
        </p:nvSpPr>
        <p:spPr>
          <a:xfrm>
            <a:off x="145677" y="1540402"/>
            <a:ext cx="8801100" cy="2667910"/>
          </a:xfrm>
          <a:prstGeom prst="rect">
            <a:avLst/>
          </a:prstGeom>
        </p:spPr>
        <p:txBody>
          <a:bodyPr vert="horz" lIns="68580" tIns="34290" rIns="68580" bIns="34290" rtlCol="0" anchor="t">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600"/>
              </a:spcAft>
              <a:buClrTx/>
              <a:buSzTx/>
              <a:buFont typeface="Arial" panose="020B0604020202020204" pitchFamily="34" charset="0"/>
              <a:buNone/>
              <a:tabLst/>
              <a:defRPr/>
            </a:pPr>
            <a:r>
              <a:rPr kumimoji="0" lang="en-US" sz="2800" b="1" i="0" u="none" strike="noStrike" kern="1200" cap="none" spc="0" normalizeH="0" baseline="0" noProof="0" dirty="0">
                <a:ln>
                  <a:noFill/>
                </a:ln>
                <a:solidFill>
                  <a:prstClr val="white">
                    <a:lumMod val="85000"/>
                  </a:prstClr>
                </a:solidFill>
                <a:effectLst/>
                <a:uLnTx/>
                <a:uFillTx/>
                <a:latin typeface="Segoe UI Light"/>
                <a:ea typeface="+mn-ea"/>
                <a:cs typeface="+mn-cs"/>
              </a:rPr>
              <a:t>Matthew’s Feast. Discourse on Fasting</a:t>
            </a:r>
            <a:br>
              <a:rPr kumimoji="0" lang="en-US" sz="2800" b="1" i="0" u="none" strike="noStrike" kern="1200" cap="none" spc="0" normalizeH="0" baseline="0" noProof="0" dirty="0">
                <a:ln>
                  <a:noFill/>
                </a:ln>
                <a:solidFill>
                  <a:prstClr val="white">
                    <a:lumMod val="85000"/>
                  </a:prstClr>
                </a:solidFill>
                <a:effectLst/>
                <a:uLnTx/>
                <a:uFillTx/>
                <a:latin typeface="Segoe UI Light"/>
                <a:ea typeface="+mn-ea"/>
                <a:cs typeface="+mn-cs"/>
              </a:rPr>
            </a:br>
            <a:r>
              <a:rPr kumimoji="0" lang="en-US" sz="1800" b="0" i="0" u="none" strike="noStrike" kern="1200" cap="none" spc="0" normalizeH="0" baseline="0" noProof="0" dirty="0">
                <a:ln>
                  <a:noFill/>
                </a:ln>
                <a:solidFill>
                  <a:prstClr val="white">
                    <a:lumMod val="85000"/>
                  </a:prstClr>
                </a:solidFill>
                <a:effectLst/>
                <a:uLnTx/>
                <a:uFillTx/>
                <a:latin typeface="Segoe UI Light"/>
                <a:ea typeface="+mn-ea"/>
                <a:cs typeface="+mn-cs"/>
              </a:rPr>
              <a:t>(Matthew 9:10-17; Mark 2:15-22; Luke 5:29-39)</a:t>
            </a:r>
            <a:endParaRPr kumimoji="0" lang="en-US" sz="2800" b="0" i="0" u="none" strike="noStrike" kern="1200" cap="none" spc="0" normalizeH="0" baseline="0" noProof="0" dirty="0">
              <a:ln>
                <a:noFill/>
              </a:ln>
              <a:solidFill>
                <a:prstClr val="white">
                  <a:lumMod val="85000"/>
                </a:prstClr>
              </a:solidFill>
              <a:effectLst/>
              <a:uLnTx/>
              <a:uFillTx/>
              <a:latin typeface="Segoe UI Light"/>
              <a:ea typeface="+mn-ea"/>
              <a:cs typeface="+mn-cs"/>
            </a:endParaRPr>
          </a:p>
          <a:p>
            <a:pPr marL="514350" marR="0" lvl="0" indent="-514350" algn="l" defTabSz="914400" rtl="0" eaLnBrk="1" fontAlgn="auto" latinLnBrk="0" hangingPunct="1">
              <a:lnSpc>
                <a:spcPct val="90000"/>
              </a:lnSpc>
              <a:spcBef>
                <a:spcPts val="1000"/>
              </a:spcBef>
              <a:spcAft>
                <a:spcPts val="600"/>
              </a:spcAft>
              <a:buClrTx/>
              <a:buSzTx/>
              <a:buFont typeface="+mj-lt"/>
              <a:buAutoNum type="arabicPeriod" startAt="5"/>
              <a:tabLst/>
              <a:defRPr/>
            </a:pPr>
            <a:r>
              <a:rPr kumimoji="0" lang="en-US" sz="2800" b="0" i="0" u="none" strike="noStrike" kern="1200" cap="none" spc="0" normalizeH="0" baseline="0" noProof="0" dirty="0">
                <a:ln>
                  <a:noFill/>
                </a:ln>
                <a:solidFill>
                  <a:prstClr val="white">
                    <a:lumMod val="85000"/>
                  </a:prstClr>
                </a:solidFill>
                <a:effectLst/>
                <a:uLnTx/>
                <a:uFillTx/>
                <a:latin typeface="Segoe UI Light"/>
                <a:ea typeface="+mn-ea"/>
                <a:cs typeface="+mn-cs"/>
              </a:rPr>
              <a:t>How did Jesus reply to the Pharisees who asked Him why He ate with publicans and sinners?</a:t>
            </a:r>
          </a:p>
          <a:p>
            <a:pPr marL="514350" marR="0" lvl="0" indent="-514350" algn="l" defTabSz="914400" rtl="0" eaLnBrk="1" fontAlgn="auto" latinLnBrk="0" hangingPunct="1">
              <a:lnSpc>
                <a:spcPct val="90000"/>
              </a:lnSpc>
              <a:spcBef>
                <a:spcPts val="1000"/>
              </a:spcBef>
              <a:spcAft>
                <a:spcPts val="600"/>
              </a:spcAft>
              <a:buClrTx/>
              <a:buSzTx/>
              <a:buFont typeface="Arial" panose="020B0604020202020204" pitchFamily="34" charset="0"/>
              <a:buAutoNum type="arabicPeriod" startAt="5"/>
              <a:tabLst/>
              <a:defRPr/>
            </a:pPr>
            <a:r>
              <a:rPr kumimoji="0" lang="en-US" sz="2800" b="0" i="0" u="none" strike="noStrike" kern="1200" cap="none" spc="0" normalizeH="0" baseline="0" noProof="0" dirty="0">
                <a:ln>
                  <a:noFill/>
                </a:ln>
                <a:solidFill>
                  <a:prstClr val="white">
                    <a:lumMod val="85000"/>
                  </a:prstClr>
                </a:solidFill>
                <a:effectLst/>
                <a:uLnTx/>
                <a:uFillTx/>
                <a:latin typeface="Segoe UI Light"/>
                <a:ea typeface="+mn-ea"/>
                <a:cs typeface="+mn-cs"/>
              </a:rPr>
              <a:t>What parables did Jesus teach to illustrate that His teaching (law) was not just an addition to the Old Law?</a:t>
            </a:r>
          </a:p>
        </p:txBody>
      </p:sp>
    </p:spTree>
    <p:extLst>
      <p:ext uri="{BB962C8B-B14F-4D97-AF65-F5344CB8AC3E}">
        <p14:creationId xmlns:p14="http://schemas.microsoft.com/office/powerpoint/2010/main" val="5026756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
                                            <p:txEl>
                                              <p:pRg st="1" end="1"/>
                                            </p:txEl>
                                          </p:spTgt>
                                        </p:tgtEl>
                                        <p:attrNameLst>
                                          <p:attrName>style.visibility</p:attrName>
                                        </p:attrNameLst>
                                      </p:cBhvr>
                                      <p:to>
                                        <p:strVal val="visible"/>
                                      </p:to>
                                    </p:set>
                                    <p:animEffect transition="in" filter="fade">
                                      <p:cBhvr>
                                        <p:cTn id="7" dur="500"/>
                                        <p:tgtEl>
                                          <p:spTgt spid="9">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9">
                                            <p:txEl>
                                              <p:pRg st="2" end="2"/>
                                            </p:txEl>
                                          </p:spTgt>
                                        </p:tgtEl>
                                        <p:attrNameLst>
                                          <p:attrName>style.visibility</p:attrName>
                                        </p:attrNameLst>
                                      </p:cBhvr>
                                      <p:to>
                                        <p:strVal val="visible"/>
                                      </p:to>
                                    </p:set>
                                    <p:animEffect transition="in" filter="fade">
                                      <p:cBhvr>
                                        <p:cTn id="12" dur="500"/>
                                        <p:tgtEl>
                                          <p:spTgt spid="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pattFill prst="zigZag">
          <a:fgClr>
            <a:schemeClr val="accent3">
              <a:lumMod val="75000"/>
            </a:schemeClr>
          </a:fgClr>
          <a:bgClr>
            <a:schemeClr val="accent3">
              <a:lumMod val="50000"/>
            </a:schemeClr>
          </a:bgClr>
        </a:pattFill>
        <a:effectLst/>
      </p:bgPr>
    </p:bg>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FB0A46DA-2E44-4009-A4A9-5D247B1CA591}"/>
              </a:ext>
            </a:extLst>
          </p:cNvPr>
          <p:cNvSpPr>
            <a:spLocks noGrp="1"/>
          </p:cNvSpPr>
          <p:nvPr>
            <p:ph type="ctrTitle"/>
          </p:nvPr>
        </p:nvSpPr>
        <p:spPr>
          <a:xfrm>
            <a:off x="1143000" y="302515"/>
            <a:ext cx="6858000" cy="715581"/>
          </a:xfrm>
        </p:spPr>
        <p:txBody>
          <a:bodyPr>
            <a:spAutoFit/>
          </a:bodyPr>
          <a:lstStyle/>
          <a:p>
            <a:r>
              <a:rPr lang="en-US" dirty="0">
                <a:solidFill>
                  <a:srgbClr val="FFFF00"/>
                </a:solidFill>
              </a:rPr>
              <a:t>Review Questions</a:t>
            </a:r>
          </a:p>
        </p:txBody>
      </p:sp>
      <p:sp>
        <p:nvSpPr>
          <p:cNvPr id="9" name="Content Placeholder 2">
            <a:extLst>
              <a:ext uri="{FF2B5EF4-FFF2-40B4-BE49-F238E27FC236}">
                <a16:creationId xmlns:a16="http://schemas.microsoft.com/office/drawing/2014/main" id="{37963F5A-A4A2-456B-AEEB-E7A90A116658}"/>
              </a:ext>
            </a:extLst>
          </p:cNvPr>
          <p:cNvSpPr txBox="1">
            <a:spLocks/>
          </p:cNvSpPr>
          <p:nvPr/>
        </p:nvSpPr>
        <p:spPr>
          <a:xfrm>
            <a:off x="145677" y="1540402"/>
            <a:ext cx="8801100" cy="4424288"/>
          </a:xfrm>
          <a:prstGeom prst="rect">
            <a:avLst/>
          </a:prstGeom>
        </p:spPr>
        <p:txBody>
          <a:bodyPr vert="horz" lIns="68580" tIns="34290" rIns="68580" bIns="34290" rtlCol="0" anchor="t">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600"/>
              </a:spcAft>
              <a:buClrTx/>
              <a:buSzTx/>
              <a:buFont typeface="Arial" panose="020B0604020202020204" pitchFamily="34" charset="0"/>
              <a:buNone/>
              <a:tabLst/>
              <a:defRPr/>
            </a:pPr>
            <a:r>
              <a:rPr kumimoji="0" lang="en-US" sz="2800" b="1" i="0" u="none" strike="noStrike" kern="1200" cap="none" spc="0" normalizeH="0" baseline="0" noProof="0" dirty="0">
                <a:ln>
                  <a:noFill/>
                </a:ln>
                <a:solidFill>
                  <a:prstClr val="white">
                    <a:lumMod val="85000"/>
                  </a:prstClr>
                </a:solidFill>
                <a:effectLst/>
                <a:uLnTx/>
                <a:uFillTx/>
                <a:latin typeface="Segoe UI Light"/>
                <a:ea typeface="+mn-ea"/>
                <a:cs typeface="+mn-cs"/>
              </a:rPr>
              <a:t>Jairus’ Daughter and the Invalid Woman</a:t>
            </a:r>
            <a:br>
              <a:rPr kumimoji="0" lang="en-US" sz="2800" b="1" i="0" u="none" strike="noStrike" kern="1200" cap="none" spc="0" normalizeH="0" baseline="0" noProof="0" dirty="0">
                <a:ln>
                  <a:noFill/>
                </a:ln>
                <a:solidFill>
                  <a:prstClr val="white">
                    <a:lumMod val="85000"/>
                  </a:prstClr>
                </a:solidFill>
                <a:effectLst/>
                <a:uLnTx/>
                <a:uFillTx/>
                <a:latin typeface="Segoe UI Light"/>
                <a:ea typeface="+mn-ea"/>
                <a:cs typeface="+mn-cs"/>
              </a:rPr>
            </a:br>
            <a:r>
              <a:rPr kumimoji="0" lang="en-US" sz="1800" b="0" i="0" u="none" strike="noStrike" kern="1200" cap="none" spc="0" normalizeH="0" baseline="0" noProof="0" dirty="0">
                <a:ln>
                  <a:noFill/>
                </a:ln>
                <a:solidFill>
                  <a:prstClr val="white">
                    <a:lumMod val="85000"/>
                  </a:prstClr>
                </a:solidFill>
                <a:effectLst/>
                <a:uLnTx/>
                <a:uFillTx/>
                <a:latin typeface="Segoe UI Light"/>
                <a:ea typeface="+mn-ea"/>
                <a:cs typeface="+mn-cs"/>
              </a:rPr>
              <a:t>(Matthew 9:18-26; Mark 5:22-43; Luke 8:41-56)</a:t>
            </a:r>
            <a:endParaRPr kumimoji="0" lang="en-US" sz="2800" b="0" i="0" u="none" strike="noStrike" kern="1200" cap="none" spc="0" normalizeH="0" baseline="0" noProof="0" dirty="0">
              <a:ln>
                <a:noFill/>
              </a:ln>
              <a:solidFill>
                <a:prstClr val="white">
                  <a:lumMod val="85000"/>
                </a:prstClr>
              </a:solidFill>
              <a:effectLst/>
              <a:uLnTx/>
              <a:uFillTx/>
              <a:latin typeface="Segoe UI Light"/>
              <a:ea typeface="+mn-ea"/>
              <a:cs typeface="+mn-cs"/>
            </a:endParaRPr>
          </a:p>
          <a:p>
            <a:pPr marL="514350" marR="0" lvl="0" indent="-514350" algn="l" defTabSz="914400" rtl="0" eaLnBrk="1" fontAlgn="auto" latinLnBrk="0" hangingPunct="1">
              <a:lnSpc>
                <a:spcPct val="90000"/>
              </a:lnSpc>
              <a:spcBef>
                <a:spcPts val="1000"/>
              </a:spcBef>
              <a:spcAft>
                <a:spcPts val="600"/>
              </a:spcAft>
              <a:buClrTx/>
              <a:buSzTx/>
              <a:buFont typeface="+mj-lt"/>
              <a:buAutoNum type="arabicPeriod" startAt="7"/>
              <a:tabLst/>
              <a:defRPr/>
            </a:pPr>
            <a:r>
              <a:rPr kumimoji="0" lang="en-US" sz="2800" b="0" i="0" u="none" strike="noStrike" kern="1200" cap="none" spc="0" normalizeH="0" baseline="0" noProof="0" dirty="0">
                <a:ln>
                  <a:noFill/>
                </a:ln>
                <a:solidFill>
                  <a:prstClr val="white">
                    <a:lumMod val="85000"/>
                  </a:prstClr>
                </a:solidFill>
                <a:effectLst/>
                <a:uLnTx/>
                <a:uFillTx/>
                <a:latin typeface="Segoe UI Light"/>
                <a:ea typeface="+mn-ea"/>
                <a:cs typeface="+mn-cs"/>
              </a:rPr>
              <a:t>Who was Jairus? What request did he make of Jesus?</a:t>
            </a:r>
          </a:p>
          <a:p>
            <a:pPr marL="514350" marR="0" lvl="0" indent="-514350" algn="l" defTabSz="914400" rtl="0" eaLnBrk="1" fontAlgn="auto" latinLnBrk="0" hangingPunct="1">
              <a:lnSpc>
                <a:spcPct val="90000"/>
              </a:lnSpc>
              <a:spcBef>
                <a:spcPts val="1000"/>
              </a:spcBef>
              <a:spcAft>
                <a:spcPts val="600"/>
              </a:spcAft>
              <a:buClrTx/>
              <a:buSzTx/>
              <a:buFont typeface="+mj-lt"/>
              <a:buAutoNum type="arabicPeriod" startAt="7"/>
              <a:tabLst/>
              <a:defRPr/>
            </a:pPr>
            <a:r>
              <a:rPr kumimoji="0" lang="en-US" sz="2800" b="0" i="0" u="none" strike="noStrike" kern="1200" cap="none" spc="0" normalizeH="0" baseline="0" noProof="0" dirty="0">
                <a:ln>
                  <a:noFill/>
                </a:ln>
                <a:solidFill>
                  <a:prstClr val="white">
                    <a:lumMod val="85000"/>
                  </a:prstClr>
                </a:solidFill>
                <a:effectLst/>
                <a:uLnTx/>
                <a:uFillTx/>
                <a:latin typeface="Segoe UI Light"/>
                <a:ea typeface="+mn-ea"/>
                <a:cs typeface="+mn-cs"/>
              </a:rPr>
              <a:t>While He was in route to Jairus’ house, who touched the hem of Jesus’ garment? Why? What happened to the one who touched His garment?</a:t>
            </a:r>
          </a:p>
          <a:p>
            <a:pPr marL="514350" marR="0" lvl="0" indent="-514350" algn="l" defTabSz="914400" rtl="0" eaLnBrk="1" fontAlgn="auto" latinLnBrk="0" hangingPunct="1">
              <a:lnSpc>
                <a:spcPct val="90000"/>
              </a:lnSpc>
              <a:spcBef>
                <a:spcPts val="1000"/>
              </a:spcBef>
              <a:spcAft>
                <a:spcPts val="600"/>
              </a:spcAft>
              <a:buClrTx/>
              <a:buSzTx/>
              <a:buFont typeface="+mj-lt"/>
              <a:buAutoNum type="arabicPeriod" startAt="7"/>
              <a:tabLst/>
              <a:defRPr/>
            </a:pPr>
            <a:r>
              <a:rPr kumimoji="0" lang="en-US" sz="2800" b="0" i="0" u="none" strike="noStrike" kern="1200" cap="none" spc="0" normalizeH="0" baseline="0" noProof="0" dirty="0">
                <a:ln>
                  <a:noFill/>
                </a:ln>
                <a:solidFill>
                  <a:prstClr val="white">
                    <a:lumMod val="85000"/>
                  </a:prstClr>
                </a:solidFill>
                <a:effectLst/>
                <a:uLnTx/>
                <a:uFillTx/>
                <a:latin typeface="Segoe UI Light"/>
                <a:ea typeface="+mn-ea"/>
                <a:cs typeface="+mn-cs"/>
              </a:rPr>
              <a:t>What was Jesus’ response to His garment being touched? What was His disciples response? What was the response of the one who had touched it? What reassurance did that one receive from Jesus?</a:t>
            </a:r>
          </a:p>
        </p:txBody>
      </p:sp>
    </p:spTree>
    <p:extLst>
      <p:ext uri="{BB962C8B-B14F-4D97-AF65-F5344CB8AC3E}">
        <p14:creationId xmlns:p14="http://schemas.microsoft.com/office/powerpoint/2010/main" val="369677020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9">
                                            <p:txEl>
                                              <p:pRg st="1" end="1"/>
                                            </p:txEl>
                                          </p:spTgt>
                                        </p:tgtEl>
                                        <p:attrNameLst>
                                          <p:attrName>style.visibility</p:attrName>
                                        </p:attrNameLst>
                                      </p:cBhvr>
                                      <p:to>
                                        <p:strVal val="visible"/>
                                      </p:to>
                                    </p:set>
                                    <p:animEffect transition="in" filter="fade">
                                      <p:cBhvr>
                                        <p:cTn id="7" dur="500"/>
                                        <p:tgtEl>
                                          <p:spTgt spid="9">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9">
                                            <p:txEl>
                                              <p:pRg st="2" end="2"/>
                                            </p:txEl>
                                          </p:spTgt>
                                        </p:tgtEl>
                                        <p:attrNameLst>
                                          <p:attrName>style.visibility</p:attrName>
                                        </p:attrNameLst>
                                      </p:cBhvr>
                                      <p:to>
                                        <p:strVal val="visible"/>
                                      </p:to>
                                    </p:set>
                                    <p:animEffect transition="in" filter="fade">
                                      <p:cBhvr>
                                        <p:cTn id="12" dur="500"/>
                                        <p:tgtEl>
                                          <p:spTgt spid="9">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9">
                                            <p:txEl>
                                              <p:pRg st="3" end="3"/>
                                            </p:txEl>
                                          </p:spTgt>
                                        </p:tgtEl>
                                        <p:attrNameLst>
                                          <p:attrName>style.visibility</p:attrName>
                                        </p:attrNameLst>
                                      </p:cBhvr>
                                      <p:to>
                                        <p:strVal val="visible"/>
                                      </p:to>
                                    </p:set>
                                    <p:animEffect transition="in" filter="fade">
                                      <p:cBhvr>
                                        <p:cTn id="17" dur="500"/>
                                        <p:tgtEl>
                                          <p:spTgt spid="9">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hidden="1">
            <a:extLst>
              <a:ext uri="{FF2B5EF4-FFF2-40B4-BE49-F238E27FC236}">
                <a16:creationId xmlns:a16="http://schemas.microsoft.com/office/drawing/2014/main" id="{B5981CF1-BC08-49F8-B0F9-AAF98EC67450}"/>
              </a:ext>
            </a:extLst>
          </p:cNvPr>
          <p:cNvSpPr>
            <a:spLocks noGrp="1"/>
          </p:cNvSpPr>
          <p:nvPr>
            <p:ph type="title" idx="4294967295"/>
          </p:nvPr>
        </p:nvSpPr>
        <p:spPr>
          <a:xfrm>
            <a:off x="0" y="1131094"/>
            <a:ext cx="7886700" cy="994172"/>
          </a:xfrm>
        </p:spPr>
        <p:txBody>
          <a:bodyPr/>
          <a:lstStyle/>
          <a:p>
            <a:r>
              <a:rPr lang="en-US" dirty="0"/>
              <a:t>Project analysis slide 2</a:t>
            </a:r>
          </a:p>
        </p:txBody>
      </p:sp>
      <p:cxnSp>
        <p:nvCxnSpPr>
          <p:cNvPr id="8" name="Straight Connector 7">
            <a:extLst>
              <a:ext uri="{FF2B5EF4-FFF2-40B4-BE49-F238E27FC236}">
                <a16:creationId xmlns:a16="http://schemas.microsoft.com/office/drawing/2014/main" id="{D0986099-F5F2-4E8B-BE17-81194861A00C}"/>
              </a:ext>
              <a:ext uri="{C183D7F6-B498-43B3-948B-1728B52AA6E4}">
                <adec:decorative xmlns:adec="http://schemas.microsoft.com/office/drawing/2017/decorative" val="1"/>
              </a:ext>
            </a:extLst>
          </p:cNvPr>
          <p:cNvCxnSpPr>
            <a:cxnSpLocks/>
          </p:cNvCxnSpPr>
          <p:nvPr/>
        </p:nvCxnSpPr>
        <p:spPr>
          <a:xfrm>
            <a:off x="7331242" y="654006"/>
            <a:ext cx="1812758" cy="0"/>
          </a:xfrm>
          <a:prstGeom prst="line">
            <a:avLst/>
          </a:prstGeom>
          <a:ln>
            <a:solidFill>
              <a:schemeClr val="accent3">
                <a:lumMod val="50000"/>
              </a:schemeClr>
            </a:solidFill>
            <a:headEnd type="oval"/>
          </a:ln>
        </p:spPr>
        <p:style>
          <a:lnRef idx="1">
            <a:schemeClr val="accent1"/>
          </a:lnRef>
          <a:fillRef idx="0">
            <a:schemeClr val="accent1"/>
          </a:fillRef>
          <a:effectRef idx="0">
            <a:schemeClr val="accent1"/>
          </a:effectRef>
          <a:fontRef idx="minor">
            <a:schemeClr val="tx1"/>
          </a:fontRef>
        </p:style>
      </p:cxnSp>
      <p:sp>
        <p:nvSpPr>
          <p:cNvPr id="11" name="Title 1">
            <a:extLst>
              <a:ext uri="{FF2B5EF4-FFF2-40B4-BE49-F238E27FC236}">
                <a16:creationId xmlns:a16="http://schemas.microsoft.com/office/drawing/2014/main" id="{4E3F5479-058B-4FA8-92E9-18CAB8CDC5C5}"/>
              </a:ext>
            </a:extLst>
          </p:cNvPr>
          <p:cNvSpPr txBox="1">
            <a:spLocks/>
          </p:cNvSpPr>
          <p:nvPr/>
        </p:nvSpPr>
        <p:spPr>
          <a:xfrm>
            <a:off x="1774011" y="255435"/>
            <a:ext cx="5626035" cy="797141"/>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200" b="1" i="0" u="none" strike="noStrike" kern="1200" cap="none" spc="0" normalizeH="0" baseline="0" noProof="0" dirty="0">
                <a:ln>
                  <a:noFill/>
                </a:ln>
                <a:solidFill>
                  <a:srgbClr val="000000">
                    <a:lumMod val="75000"/>
                    <a:lumOff val="25000"/>
                  </a:srgbClr>
                </a:solidFill>
                <a:effectLst/>
                <a:uLnTx/>
                <a:uFillTx/>
                <a:latin typeface="Century Gothic"/>
                <a:ea typeface="+mj-ea"/>
                <a:cs typeface="+mj-cs"/>
              </a:rPr>
              <a:t>Jesus Walks On The Water</a:t>
            </a: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2000" b="1" i="0" u="none" strike="noStrike" kern="1200" cap="none" spc="0" normalizeH="0" baseline="0" noProof="0" dirty="0">
                <a:ln>
                  <a:noFill/>
                </a:ln>
                <a:solidFill>
                  <a:srgbClr val="FF0000"/>
                </a:solidFill>
                <a:effectLst/>
                <a:uLnTx/>
                <a:uFillTx/>
                <a:latin typeface="Century Gothic"/>
                <a:ea typeface="+mj-ea"/>
                <a:cs typeface="+mj-cs"/>
              </a:rPr>
              <a:t>Matthew 14:22-36</a:t>
            </a:r>
            <a:r>
              <a:rPr kumimoji="0" lang="en-US" sz="2000" b="1" i="0" u="none" strike="noStrike" kern="1200" cap="none" spc="0" normalizeH="0" baseline="0" noProof="0" dirty="0">
                <a:ln>
                  <a:noFill/>
                </a:ln>
                <a:solidFill>
                  <a:srgbClr val="000000">
                    <a:lumMod val="75000"/>
                    <a:lumOff val="25000"/>
                  </a:srgbClr>
                </a:solidFill>
                <a:effectLst/>
                <a:uLnTx/>
                <a:uFillTx/>
                <a:latin typeface="Century Gothic"/>
                <a:ea typeface="+mj-ea"/>
                <a:cs typeface="+mj-cs"/>
              </a:rPr>
              <a:t>; </a:t>
            </a:r>
            <a:r>
              <a:rPr kumimoji="0" lang="en-US" sz="2000" b="1" i="0" u="none" strike="noStrike" kern="1200" cap="none" spc="0" normalizeH="0" baseline="0" noProof="0" dirty="0">
                <a:ln>
                  <a:noFill/>
                </a:ln>
                <a:solidFill>
                  <a:srgbClr val="000000"/>
                </a:solidFill>
                <a:effectLst/>
                <a:uLnTx/>
                <a:uFillTx/>
                <a:latin typeface="Century Gothic"/>
                <a:ea typeface="+mj-ea"/>
                <a:cs typeface="+mj-cs"/>
              </a:rPr>
              <a:t>Mark 6:45-56</a:t>
            </a:r>
            <a:r>
              <a:rPr kumimoji="0" lang="en-US" sz="2000" b="1" i="0" u="none" strike="noStrike" kern="1200" cap="none" spc="0" normalizeH="0" baseline="0" noProof="0" dirty="0">
                <a:ln>
                  <a:noFill/>
                </a:ln>
                <a:solidFill>
                  <a:srgbClr val="000000">
                    <a:lumMod val="75000"/>
                    <a:lumOff val="25000"/>
                  </a:srgbClr>
                </a:solidFill>
                <a:effectLst/>
                <a:uLnTx/>
                <a:uFillTx/>
                <a:latin typeface="Century Gothic"/>
                <a:ea typeface="+mj-ea"/>
                <a:cs typeface="+mj-cs"/>
              </a:rPr>
              <a:t>; </a:t>
            </a:r>
            <a:r>
              <a:rPr kumimoji="0" lang="en-US" sz="2000" b="1" i="0" u="none" strike="noStrike" kern="1200" cap="none" spc="0" normalizeH="0" baseline="0" noProof="0" dirty="0">
                <a:ln>
                  <a:noFill/>
                </a:ln>
                <a:solidFill>
                  <a:srgbClr val="000000"/>
                </a:solidFill>
                <a:effectLst/>
                <a:uLnTx/>
                <a:uFillTx/>
                <a:latin typeface="Century Gothic"/>
                <a:ea typeface="+mj-ea"/>
                <a:cs typeface="+mj-cs"/>
              </a:rPr>
              <a:t>John 6:15-21</a:t>
            </a:r>
            <a:endParaRPr kumimoji="0" lang="en-US" sz="2000" b="0" i="0" u="none" strike="noStrike" kern="1200" cap="none" spc="0" normalizeH="0" baseline="0" noProof="0" dirty="0">
              <a:ln>
                <a:noFill/>
              </a:ln>
              <a:solidFill>
                <a:srgbClr val="000000"/>
              </a:solidFill>
              <a:effectLst/>
              <a:uLnTx/>
              <a:uFillTx/>
              <a:latin typeface="Century Gothic"/>
              <a:ea typeface="+mj-ea"/>
              <a:cs typeface="+mj-cs"/>
            </a:endParaRPr>
          </a:p>
        </p:txBody>
      </p:sp>
      <p:cxnSp>
        <p:nvCxnSpPr>
          <p:cNvPr id="14" name="Straight Connector 13">
            <a:extLst>
              <a:ext uri="{FF2B5EF4-FFF2-40B4-BE49-F238E27FC236}">
                <a16:creationId xmlns:a16="http://schemas.microsoft.com/office/drawing/2014/main" id="{83E690F4-843A-47A5-8620-4FB01C0D8E68}"/>
              </a:ext>
              <a:ext uri="{C183D7F6-B498-43B3-948B-1728B52AA6E4}">
                <adec:decorative xmlns:adec="http://schemas.microsoft.com/office/drawing/2017/decorative" val="1"/>
              </a:ext>
            </a:extLst>
          </p:cNvPr>
          <p:cNvCxnSpPr>
            <a:cxnSpLocks/>
          </p:cNvCxnSpPr>
          <p:nvPr/>
        </p:nvCxnSpPr>
        <p:spPr>
          <a:xfrm>
            <a:off x="0" y="671908"/>
            <a:ext cx="1844842" cy="0"/>
          </a:xfrm>
          <a:prstGeom prst="line">
            <a:avLst/>
          </a:prstGeom>
          <a:ln>
            <a:solidFill>
              <a:schemeClr val="accent3">
                <a:lumMod val="50000"/>
              </a:schemeClr>
            </a:solidFill>
            <a:tailEnd type="oval"/>
          </a:ln>
        </p:spPr>
        <p:style>
          <a:lnRef idx="1">
            <a:schemeClr val="accent1"/>
          </a:lnRef>
          <a:fillRef idx="0">
            <a:schemeClr val="accent1"/>
          </a:fillRef>
          <a:effectRef idx="0">
            <a:schemeClr val="accent1"/>
          </a:effectRef>
          <a:fontRef idx="minor">
            <a:schemeClr val="tx1"/>
          </a:fontRef>
        </p:style>
      </p:cxnSp>
      <p:grpSp>
        <p:nvGrpSpPr>
          <p:cNvPr id="31" name="Group 30" descr="Icons of bar chart and line graph.">
            <a:extLst>
              <a:ext uri="{FF2B5EF4-FFF2-40B4-BE49-F238E27FC236}">
                <a16:creationId xmlns:a16="http://schemas.microsoft.com/office/drawing/2014/main" id="{044C3643-8A0E-47C1-BEB8-C73203B5E58D}"/>
              </a:ext>
            </a:extLst>
          </p:cNvPr>
          <p:cNvGrpSpPr/>
          <p:nvPr/>
        </p:nvGrpSpPr>
        <p:grpSpPr>
          <a:xfrm>
            <a:off x="3536746" y="2215153"/>
            <a:ext cx="260759" cy="260759"/>
            <a:chOff x="4319588" y="2492375"/>
            <a:chExt cx="287338" cy="287338"/>
          </a:xfrm>
          <a:solidFill>
            <a:schemeClr val="bg1"/>
          </a:solidFill>
        </p:grpSpPr>
        <p:sp>
          <p:nvSpPr>
            <p:cNvPr id="32" name="Freeform 372">
              <a:extLst>
                <a:ext uri="{FF2B5EF4-FFF2-40B4-BE49-F238E27FC236}">
                  <a16:creationId xmlns:a16="http://schemas.microsoft.com/office/drawing/2014/main" id="{56E8F5A5-5318-470B-8F42-337C264086AA}"/>
                </a:ext>
              </a:extLst>
            </p:cNvPr>
            <p:cNvSpPr>
              <a:spLocks/>
            </p:cNvSpPr>
            <p:nvPr/>
          </p:nvSpPr>
          <p:spPr bwMode="auto">
            <a:xfrm>
              <a:off x="4319588" y="2587625"/>
              <a:ext cx="287338" cy="192088"/>
            </a:xfrm>
            <a:custGeom>
              <a:avLst/>
              <a:gdLst>
                <a:gd name="T0" fmla="*/ 843 w 904"/>
                <a:gd name="T1" fmla="*/ 572 h 602"/>
                <a:gd name="T2" fmla="*/ 843 w 904"/>
                <a:gd name="T3" fmla="*/ 12 h 602"/>
                <a:gd name="T4" fmla="*/ 841 w 904"/>
                <a:gd name="T5" fmla="*/ 7 h 602"/>
                <a:gd name="T6" fmla="*/ 836 w 904"/>
                <a:gd name="T7" fmla="*/ 3 h 602"/>
                <a:gd name="T8" fmla="*/ 831 w 904"/>
                <a:gd name="T9" fmla="*/ 1 h 602"/>
                <a:gd name="T10" fmla="*/ 708 w 904"/>
                <a:gd name="T11" fmla="*/ 0 h 602"/>
                <a:gd name="T12" fmla="*/ 702 w 904"/>
                <a:gd name="T13" fmla="*/ 2 h 602"/>
                <a:gd name="T14" fmla="*/ 697 w 904"/>
                <a:gd name="T15" fmla="*/ 5 h 602"/>
                <a:gd name="T16" fmla="*/ 694 w 904"/>
                <a:gd name="T17" fmla="*/ 9 h 602"/>
                <a:gd name="T18" fmla="*/ 693 w 904"/>
                <a:gd name="T19" fmla="*/ 16 h 602"/>
                <a:gd name="T20" fmla="*/ 632 w 904"/>
                <a:gd name="T21" fmla="*/ 572 h 602"/>
                <a:gd name="T22" fmla="*/ 632 w 904"/>
                <a:gd name="T23" fmla="*/ 283 h 602"/>
                <a:gd name="T24" fmla="*/ 630 w 904"/>
                <a:gd name="T25" fmla="*/ 277 h 602"/>
                <a:gd name="T26" fmla="*/ 626 w 904"/>
                <a:gd name="T27" fmla="*/ 274 h 602"/>
                <a:gd name="T28" fmla="*/ 621 w 904"/>
                <a:gd name="T29" fmla="*/ 271 h 602"/>
                <a:gd name="T30" fmla="*/ 497 w 904"/>
                <a:gd name="T31" fmla="*/ 271 h 602"/>
                <a:gd name="T32" fmla="*/ 491 w 904"/>
                <a:gd name="T33" fmla="*/ 272 h 602"/>
                <a:gd name="T34" fmla="*/ 487 w 904"/>
                <a:gd name="T35" fmla="*/ 275 h 602"/>
                <a:gd name="T36" fmla="*/ 483 w 904"/>
                <a:gd name="T37" fmla="*/ 281 h 602"/>
                <a:gd name="T38" fmla="*/ 482 w 904"/>
                <a:gd name="T39" fmla="*/ 286 h 602"/>
                <a:gd name="T40" fmla="*/ 421 w 904"/>
                <a:gd name="T41" fmla="*/ 572 h 602"/>
                <a:gd name="T42" fmla="*/ 421 w 904"/>
                <a:gd name="T43" fmla="*/ 193 h 602"/>
                <a:gd name="T44" fmla="*/ 419 w 904"/>
                <a:gd name="T45" fmla="*/ 187 h 602"/>
                <a:gd name="T46" fmla="*/ 415 w 904"/>
                <a:gd name="T47" fmla="*/ 183 h 602"/>
                <a:gd name="T48" fmla="*/ 409 w 904"/>
                <a:gd name="T49" fmla="*/ 181 h 602"/>
                <a:gd name="T50" fmla="*/ 286 w 904"/>
                <a:gd name="T51" fmla="*/ 181 h 602"/>
                <a:gd name="T52" fmla="*/ 281 w 904"/>
                <a:gd name="T53" fmla="*/ 182 h 602"/>
                <a:gd name="T54" fmla="*/ 275 w 904"/>
                <a:gd name="T55" fmla="*/ 185 h 602"/>
                <a:gd name="T56" fmla="*/ 272 w 904"/>
                <a:gd name="T57" fmla="*/ 190 h 602"/>
                <a:gd name="T58" fmla="*/ 271 w 904"/>
                <a:gd name="T59" fmla="*/ 196 h 602"/>
                <a:gd name="T60" fmla="*/ 211 w 904"/>
                <a:gd name="T61" fmla="*/ 572 h 602"/>
                <a:gd name="T62" fmla="*/ 211 w 904"/>
                <a:gd name="T63" fmla="*/ 404 h 602"/>
                <a:gd name="T64" fmla="*/ 209 w 904"/>
                <a:gd name="T65" fmla="*/ 399 h 602"/>
                <a:gd name="T66" fmla="*/ 205 w 904"/>
                <a:gd name="T67" fmla="*/ 394 h 602"/>
                <a:gd name="T68" fmla="*/ 199 w 904"/>
                <a:gd name="T69" fmla="*/ 392 h 602"/>
                <a:gd name="T70" fmla="*/ 76 w 904"/>
                <a:gd name="T71" fmla="*/ 391 h 602"/>
                <a:gd name="T72" fmla="*/ 69 w 904"/>
                <a:gd name="T73" fmla="*/ 392 h 602"/>
                <a:gd name="T74" fmla="*/ 65 w 904"/>
                <a:gd name="T75" fmla="*/ 396 h 602"/>
                <a:gd name="T76" fmla="*/ 62 w 904"/>
                <a:gd name="T77" fmla="*/ 401 h 602"/>
                <a:gd name="T78" fmla="*/ 61 w 904"/>
                <a:gd name="T79" fmla="*/ 406 h 602"/>
                <a:gd name="T80" fmla="*/ 15 w 904"/>
                <a:gd name="T81" fmla="*/ 572 h 602"/>
                <a:gd name="T82" fmla="*/ 9 w 904"/>
                <a:gd name="T83" fmla="*/ 573 h 602"/>
                <a:gd name="T84" fmla="*/ 5 w 904"/>
                <a:gd name="T85" fmla="*/ 577 h 602"/>
                <a:gd name="T86" fmla="*/ 2 w 904"/>
                <a:gd name="T87" fmla="*/ 581 h 602"/>
                <a:gd name="T88" fmla="*/ 0 w 904"/>
                <a:gd name="T89" fmla="*/ 587 h 602"/>
                <a:gd name="T90" fmla="*/ 2 w 904"/>
                <a:gd name="T91" fmla="*/ 593 h 602"/>
                <a:gd name="T92" fmla="*/ 5 w 904"/>
                <a:gd name="T93" fmla="*/ 598 h 602"/>
                <a:gd name="T94" fmla="*/ 9 w 904"/>
                <a:gd name="T95" fmla="*/ 601 h 602"/>
                <a:gd name="T96" fmla="*/ 15 w 904"/>
                <a:gd name="T97" fmla="*/ 602 h 602"/>
                <a:gd name="T98" fmla="*/ 196 w 904"/>
                <a:gd name="T99" fmla="*/ 602 h 602"/>
                <a:gd name="T100" fmla="*/ 406 w 904"/>
                <a:gd name="T101" fmla="*/ 602 h 602"/>
                <a:gd name="T102" fmla="*/ 617 w 904"/>
                <a:gd name="T103" fmla="*/ 602 h 602"/>
                <a:gd name="T104" fmla="*/ 828 w 904"/>
                <a:gd name="T105" fmla="*/ 602 h 602"/>
                <a:gd name="T106" fmla="*/ 891 w 904"/>
                <a:gd name="T107" fmla="*/ 602 h 602"/>
                <a:gd name="T108" fmla="*/ 896 w 904"/>
                <a:gd name="T109" fmla="*/ 600 h 602"/>
                <a:gd name="T110" fmla="*/ 901 w 904"/>
                <a:gd name="T111" fmla="*/ 596 h 602"/>
                <a:gd name="T112" fmla="*/ 903 w 904"/>
                <a:gd name="T113" fmla="*/ 591 h 602"/>
                <a:gd name="T114" fmla="*/ 903 w 904"/>
                <a:gd name="T115" fmla="*/ 584 h 602"/>
                <a:gd name="T116" fmla="*/ 901 w 904"/>
                <a:gd name="T117" fmla="*/ 579 h 602"/>
                <a:gd name="T118" fmla="*/ 896 w 904"/>
                <a:gd name="T119" fmla="*/ 575 h 602"/>
                <a:gd name="T120" fmla="*/ 891 w 904"/>
                <a:gd name="T121" fmla="*/ 572 h 6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904" h="602">
                  <a:moveTo>
                    <a:pt x="889" y="572"/>
                  </a:moveTo>
                  <a:lnTo>
                    <a:pt x="843" y="572"/>
                  </a:lnTo>
                  <a:lnTo>
                    <a:pt x="843" y="16"/>
                  </a:lnTo>
                  <a:lnTo>
                    <a:pt x="843" y="12"/>
                  </a:lnTo>
                  <a:lnTo>
                    <a:pt x="842" y="9"/>
                  </a:lnTo>
                  <a:lnTo>
                    <a:pt x="841" y="7"/>
                  </a:lnTo>
                  <a:lnTo>
                    <a:pt x="838" y="5"/>
                  </a:lnTo>
                  <a:lnTo>
                    <a:pt x="836" y="3"/>
                  </a:lnTo>
                  <a:lnTo>
                    <a:pt x="834" y="2"/>
                  </a:lnTo>
                  <a:lnTo>
                    <a:pt x="831" y="1"/>
                  </a:lnTo>
                  <a:lnTo>
                    <a:pt x="828" y="1"/>
                  </a:lnTo>
                  <a:lnTo>
                    <a:pt x="708" y="0"/>
                  </a:lnTo>
                  <a:lnTo>
                    <a:pt x="704" y="1"/>
                  </a:lnTo>
                  <a:lnTo>
                    <a:pt x="702" y="2"/>
                  </a:lnTo>
                  <a:lnTo>
                    <a:pt x="699" y="3"/>
                  </a:lnTo>
                  <a:lnTo>
                    <a:pt x="697" y="5"/>
                  </a:lnTo>
                  <a:lnTo>
                    <a:pt x="695" y="7"/>
                  </a:lnTo>
                  <a:lnTo>
                    <a:pt x="694" y="9"/>
                  </a:lnTo>
                  <a:lnTo>
                    <a:pt x="693" y="12"/>
                  </a:lnTo>
                  <a:lnTo>
                    <a:pt x="693" y="16"/>
                  </a:lnTo>
                  <a:lnTo>
                    <a:pt x="693" y="572"/>
                  </a:lnTo>
                  <a:lnTo>
                    <a:pt x="632" y="572"/>
                  </a:lnTo>
                  <a:lnTo>
                    <a:pt x="632" y="286"/>
                  </a:lnTo>
                  <a:lnTo>
                    <a:pt x="632" y="283"/>
                  </a:lnTo>
                  <a:lnTo>
                    <a:pt x="631" y="281"/>
                  </a:lnTo>
                  <a:lnTo>
                    <a:pt x="630" y="277"/>
                  </a:lnTo>
                  <a:lnTo>
                    <a:pt x="628" y="275"/>
                  </a:lnTo>
                  <a:lnTo>
                    <a:pt x="626" y="274"/>
                  </a:lnTo>
                  <a:lnTo>
                    <a:pt x="623" y="272"/>
                  </a:lnTo>
                  <a:lnTo>
                    <a:pt x="621" y="271"/>
                  </a:lnTo>
                  <a:lnTo>
                    <a:pt x="617" y="271"/>
                  </a:lnTo>
                  <a:lnTo>
                    <a:pt x="497" y="271"/>
                  </a:lnTo>
                  <a:lnTo>
                    <a:pt x="494" y="271"/>
                  </a:lnTo>
                  <a:lnTo>
                    <a:pt x="491" y="272"/>
                  </a:lnTo>
                  <a:lnTo>
                    <a:pt x="489" y="274"/>
                  </a:lnTo>
                  <a:lnTo>
                    <a:pt x="487" y="275"/>
                  </a:lnTo>
                  <a:lnTo>
                    <a:pt x="484" y="277"/>
                  </a:lnTo>
                  <a:lnTo>
                    <a:pt x="483" y="281"/>
                  </a:lnTo>
                  <a:lnTo>
                    <a:pt x="482" y="283"/>
                  </a:lnTo>
                  <a:lnTo>
                    <a:pt x="482" y="286"/>
                  </a:lnTo>
                  <a:lnTo>
                    <a:pt x="482" y="572"/>
                  </a:lnTo>
                  <a:lnTo>
                    <a:pt x="421" y="572"/>
                  </a:lnTo>
                  <a:lnTo>
                    <a:pt x="421" y="196"/>
                  </a:lnTo>
                  <a:lnTo>
                    <a:pt x="421" y="193"/>
                  </a:lnTo>
                  <a:lnTo>
                    <a:pt x="420" y="190"/>
                  </a:lnTo>
                  <a:lnTo>
                    <a:pt x="419" y="187"/>
                  </a:lnTo>
                  <a:lnTo>
                    <a:pt x="417" y="185"/>
                  </a:lnTo>
                  <a:lnTo>
                    <a:pt x="415" y="183"/>
                  </a:lnTo>
                  <a:lnTo>
                    <a:pt x="413" y="182"/>
                  </a:lnTo>
                  <a:lnTo>
                    <a:pt x="409" y="181"/>
                  </a:lnTo>
                  <a:lnTo>
                    <a:pt x="406" y="181"/>
                  </a:lnTo>
                  <a:lnTo>
                    <a:pt x="286" y="181"/>
                  </a:lnTo>
                  <a:lnTo>
                    <a:pt x="283" y="181"/>
                  </a:lnTo>
                  <a:lnTo>
                    <a:pt x="281" y="182"/>
                  </a:lnTo>
                  <a:lnTo>
                    <a:pt x="277" y="183"/>
                  </a:lnTo>
                  <a:lnTo>
                    <a:pt x="275" y="185"/>
                  </a:lnTo>
                  <a:lnTo>
                    <a:pt x="273" y="187"/>
                  </a:lnTo>
                  <a:lnTo>
                    <a:pt x="272" y="190"/>
                  </a:lnTo>
                  <a:lnTo>
                    <a:pt x="271" y="193"/>
                  </a:lnTo>
                  <a:lnTo>
                    <a:pt x="271" y="196"/>
                  </a:lnTo>
                  <a:lnTo>
                    <a:pt x="271" y="572"/>
                  </a:lnTo>
                  <a:lnTo>
                    <a:pt x="211" y="572"/>
                  </a:lnTo>
                  <a:lnTo>
                    <a:pt x="211" y="406"/>
                  </a:lnTo>
                  <a:lnTo>
                    <a:pt x="211" y="404"/>
                  </a:lnTo>
                  <a:lnTo>
                    <a:pt x="210" y="401"/>
                  </a:lnTo>
                  <a:lnTo>
                    <a:pt x="209" y="399"/>
                  </a:lnTo>
                  <a:lnTo>
                    <a:pt x="207" y="396"/>
                  </a:lnTo>
                  <a:lnTo>
                    <a:pt x="205" y="394"/>
                  </a:lnTo>
                  <a:lnTo>
                    <a:pt x="201" y="393"/>
                  </a:lnTo>
                  <a:lnTo>
                    <a:pt x="199" y="392"/>
                  </a:lnTo>
                  <a:lnTo>
                    <a:pt x="196" y="391"/>
                  </a:lnTo>
                  <a:lnTo>
                    <a:pt x="76" y="391"/>
                  </a:lnTo>
                  <a:lnTo>
                    <a:pt x="73" y="392"/>
                  </a:lnTo>
                  <a:lnTo>
                    <a:pt x="69" y="392"/>
                  </a:lnTo>
                  <a:lnTo>
                    <a:pt x="67" y="394"/>
                  </a:lnTo>
                  <a:lnTo>
                    <a:pt x="65" y="396"/>
                  </a:lnTo>
                  <a:lnTo>
                    <a:pt x="63" y="399"/>
                  </a:lnTo>
                  <a:lnTo>
                    <a:pt x="62" y="401"/>
                  </a:lnTo>
                  <a:lnTo>
                    <a:pt x="61" y="404"/>
                  </a:lnTo>
                  <a:lnTo>
                    <a:pt x="61" y="406"/>
                  </a:lnTo>
                  <a:lnTo>
                    <a:pt x="61" y="572"/>
                  </a:lnTo>
                  <a:lnTo>
                    <a:pt x="15" y="572"/>
                  </a:lnTo>
                  <a:lnTo>
                    <a:pt x="13" y="572"/>
                  </a:lnTo>
                  <a:lnTo>
                    <a:pt x="9" y="573"/>
                  </a:lnTo>
                  <a:lnTo>
                    <a:pt x="7" y="575"/>
                  </a:lnTo>
                  <a:lnTo>
                    <a:pt x="5" y="577"/>
                  </a:lnTo>
                  <a:lnTo>
                    <a:pt x="3" y="579"/>
                  </a:lnTo>
                  <a:lnTo>
                    <a:pt x="2" y="581"/>
                  </a:lnTo>
                  <a:lnTo>
                    <a:pt x="1" y="584"/>
                  </a:lnTo>
                  <a:lnTo>
                    <a:pt x="0" y="587"/>
                  </a:lnTo>
                  <a:lnTo>
                    <a:pt x="1" y="591"/>
                  </a:lnTo>
                  <a:lnTo>
                    <a:pt x="2" y="593"/>
                  </a:lnTo>
                  <a:lnTo>
                    <a:pt x="3" y="596"/>
                  </a:lnTo>
                  <a:lnTo>
                    <a:pt x="5" y="598"/>
                  </a:lnTo>
                  <a:lnTo>
                    <a:pt x="7" y="600"/>
                  </a:lnTo>
                  <a:lnTo>
                    <a:pt x="9" y="601"/>
                  </a:lnTo>
                  <a:lnTo>
                    <a:pt x="13" y="602"/>
                  </a:lnTo>
                  <a:lnTo>
                    <a:pt x="15" y="602"/>
                  </a:lnTo>
                  <a:lnTo>
                    <a:pt x="76" y="602"/>
                  </a:lnTo>
                  <a:lnTo>
                    <a:pt x="196" y="602"/>
                  </a:lnTo>
                  <a:lnTo>
                    <a:pt x="286" y="602"/>
                  </a:lnTo>
                  <a:lnTo>
                    <a:pt x="406" y="602"/>
                  </a:lnTo>
                  <a:lnTo>
                    <a:pt x="497" y="602"/>
                  </a:lnTo>
                  <a:lnTo>
                    <a:pt x="617" y="602"/>
                  </a:lnTo>
                  <a:lnTo>
                    <a:pt x="708" y="602"/>
                  </a:lnTo>
                  <a:lnTo>
                    <a:pt x="828" y="602"/>
                  </a:lnTo>
                  <a:lnTo>
                    <a:pt x="889" y="602"/>
                  </a:lnTo>
                  <a:lnTo>
                    <a:pt x="891" y="602"/>
                  </a:lnTo>
                  <a:lnTo>
                    <a:pt x="894" y="601"/>
                  </a:lnTo>
                  <a:lnTo>
                    <a:pt x="896" y="600"/>
                  </a:lnTo>
                  <a:lnTo>
                    <a:pt x="898" y="598"/>
                  </a:lnTo>
                  <a:lnTo>
                    <a:pt x="901" y="596"/>
                  </a:lnTo>
                  <a:lnTo>
                    <a:pt x="902" y="593"/>
                  </a:lnTo>
                  <a:lnTo>
                    <a:pt x="903" y="591"/>
                  </a:lnTo>
                  <a:lnTo>
                    <a:pt x="904" y="587"/>
                  </a:lnTo>
                  <a:lnTo>
                    <a:pt x="903" y="584"/>
                  </a:lnTo>
                  <a:lnTo>
                    <a:pt x="902" y="581"/>
                  </a:lnTo>
                  <a:lnTo>
                    <a:pt x="901" y="579"/>
                  </a:lnTo>
                  <a:lnTo>
                    <a:pt x="898" y="577"/>
                  </a:lnTo>
                  <a:lnTo>
                    <a:pt x="896" y="575"/>
                  </a:lnTo>
                  <a:lnTo>
                    <a:pt x="894" y="573"/>
                  </a:lnTo>
                  <a:lnTo>
                    <a:pt x="891" y="572"/>
                  </a:lnTo>
                  <a:lnTo>
                    <a:pt x="889" y="57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srgbClr val="000000"/>
                </a:solidFill>
                <a:effectLst/>
                <a:uLnTx/>
                <a:uFillTx/>
                <a:latin typeface="Segoe UI Light"/>
                <a:ea typeface="+mn-ea"/>
                <a:cs typeface="+mn-cs"/>
              </a:endParaRPr>
            </a:p>
          </p:txBody>
        </p:sp>
        <p:sp>
          <p:nvSpPr>
            <p:cNvPr id="33" name="Freeform 373">
              <a:extLst>
                <a:ext uri="{FF2B5EF4-FFF2-40B4-BE49-F238E27FC236}">
                  <a16:creationId xmlns:a16="http://schemas.microsoft.com/office/drawing/2014/main" id="{6AA1356D-8F1B-4281-BEC5-5B4EBF7467B1}"/>
                </a:ext>
              </a:extLst>
            </p:cNvPr>
            <p:cNvSpPr>
              <a:spLocks/>
            </p:cNvSpPr>
            <p:nvPr/>
          </p:nvSpPr>
          <p:spPr bwMode="auto">
            <a:xfrm>
              <a:off x="4338638" y="2492375"/>
              <a:ext cx="252413" cy="157163"/>
            </a:xfrm>
            <a:custGeom>
              <a:avLst/>
              <a:gdLst>
                <a:gd name="T0" fmla="*/ 77 w 797"/>
                <a:gd name="T1" fmla="*/ 494 h 497"/>
                <a:gd name="T2" fmla="*/ 97 w 797"/>
                <a:gd name="T3" fmla="*/ 483 h 497"/>
                <a:gd name="T4" fmla="*/ 112 w 797"/>
                <a:gd name="T5" fmla="*/ 466 h 497"/>
                <a:gd name="T6" fmla="*/ 120 w 797"/>
                <a:gd name="T7" fmla="*/ 443 h 497"/>
                <a:gd name="T8" fmla="*/ 116 w 797"/>
                <a:gd name="T9" fmla="*/ 416 h 497"/>
                <a:gd name="T10" fmla="*/ 267 w 797"/>
                <a:gd name="T11" fmla="*/ 298 h 497"/>
                <a:gd name="T12" fmla="*/ 300 w 797"/>
                <a:gd name="T13" fmla="*/ 299 h 497"/>
                <a:gd name="T14" fmla="*/ 325 w 797"/>
                <a:gd name="T15" fmla="*/ 287 h 497"/>
                <a:gd name="T16" fmla="*/ 451 w 797"/>
                <a:gd name="T17" fmla="*/ 327 h 497"/>
                <a:gd name="T18" fmla="*/ 454 w 797"/>
                <a:gd name="T19" fmla="*/ 349 h 497"/>
                <a:gd name="T20" fmla="*/ 464 w 797"/>
                <a:gd name="T21" fmla="*/ 369 h 497"/>
                <a:gd name="T22" fmla="*/ 482 w 797"/>
                <a:gd name="T23" fmla="*/ 384 h 497"/>
                <a:gd name="T24" fmla="*/ 505 w 797"/>
                <a:gd name="T25" fmla="*/ 391 h 497"/>
                <a:gd name="T26" fmla="*/ 529 w 797"/>
                <a:gd name="T27" fmla="*/ 389 h 497"/>
                <a:gd name="T28" fmla="*/ 550 w 797"/>
                <a:gd name="T29" fmla="*/ 378 h 497"/>
                <a:gd name="T30" fmla="*/ 564 w 797"/>
                <a:gd name="T31" fmla="*/ 360 h 497"/>
                <a:gd name="T32" fmla="*/ 571 w 797"/>
                <a:gd name="T33" fmla="*/ 337 h 497"/>
                <a:gd name="T34" fmla="*/ 565 w 797"/>
                <a:gd name="T35" fmla="*/ 304 h 497"/>
                <a:gd name="T36" fmla="*/ 724 w 797"/>
                <a:gd name="T37" fmla="*/ 119 h 497"/>
                <a:gd name="T38" fmla="*/ 750 w 797"/>
                <a:gd name="T39" fmla="*/ 119 h 497"/>
                <a:gd name="T40" fmla="*/ 771 w 797"/>
                <a:gd name="T41" fmla="*/ 110 h 497"/>
                <a:gd name="T42" fmla="*/ 787 w 797"/>
                <a:gd name="T43" fmla="*/ 94 h 497"/>
                <a:gd name="T44" fmla="*/ 796 w 797"/>
                <a:gd name="T45" fmla="*/ 72 h 497"/>
                <a:gd name="T46" fmla="*/ 796 w 797"/>
                <a:gd name="T47" fmla="*/ 48 h 497"/>
                <a:gd name="T48" fmla="*/ 787 w 797"/>
                <a:gd name="T49" fmla="*/ 27 h 497"/>
                <a:gd name="T50" fmla="*/ 771 w 797"/>
                <a:gd name="T51" fmla="*/ 10 h 497"/>
                <a:gd name="T52" fmla="*/ 750 w 797"/>
                <a:gd name="T53" fmla="*/ 1 h 497"/>
                <a:gd name="T54" fmla="*/ 725 w 797"/>
                <a:gd name="T55" fmla="*/ 1 h 497"/>
                <a:gd name="T56" fmla="*/ 703 w 797"/>
                <a:gd name="T57" fmla="*/ 10 h 497"/>
                <a:gd name="T58" fmla="*/ 687 w 797"/>
                <a:gd name="T59" fmla="*/ 27 h 497"/>
                <a:gd name="T60" fmla="*/ 678 w 797"/>
                <a:gd name="T61" fmla="*/ 48 h 497"/>
                <a:gd name="T62" fmla="*/ 680 w 797"/>
                <a:gd name="T63" fmla="*/ 79 h 497"/>
                <a:gd name="T64" fmla="*/ 531 w 797"/>
                <a:gd name="T65" fmla="*/ 275 h 497"/>
                <a:gd name="T66" fmla="*/ 504 w 797"/>
                <a:gd name="T67" fmla="*/ 272 h 497"/>
                <a:gd name="T68" fmla="*/ 478 w 797"/>
                <a:gd name="T69" fmla="*/ 281 h 497"/>
                <a:gd name="T70" fmla="*/ 345 w 797"/>
                <a:gd name="T71" fmla="*/ 248 h 497"/>
                <a:gd name="T72" fmla="*/ 344 w 797"/>
                <a:gd name="T73" fmla="*/ 229 h 497"/>
                <a:gd name="T74" fmla="*/ 336 w 797"/>
                <a:gd name="T75" fmla="*/ 207 h 497"/>
                <a:gd name="T76" fmla="*/ 319 w 797"/>
                <a:gd name="T77" fmla="*/ 191 h 497"/>
                <a:gd name="T78" fmla="*/ 298 w 797"/>
                <a:gd name="T79" fmla="*/ 181 h 497"/>
                <a:gd name="T80" fmla="*/ 273 w 797"/>
                <a:gd name="T81" fmla="*/ 181 h 497"/>
                <a:gd name="T82" fmla="*/ 252 w 797"/>
                <a:gd name="T83" fmla="*/ 191 h 497"/>
                <a:gd name="T84" fmla="*/ 236 w 797"/>
                <a:gd name="T85" fmla="*/ 207 h 497"/>
                <a:gd name="T86" fmla="*/ 226 w 797"/>
                <a:gd name="T87" fmla="*/ 229 h 497"/>
                <a:gd name="T88" fmla="*/ 227 w 797"/>
                <a:gd name="T89" fmla="*/ 254 h 497"/>
                <a:gd name="T90" fmla="*/ 86 w 797"/>
                <a:gd name="T91" fmla="*/ 382 h 497"/>
                <a:gd name="T92" fmla="*/ 53 w 797"/>
                <a:gd name="T93" fmla="*/ 377 h 497"/>
                <a:gd name="T94" fmla="*/ 31 w 797"/>
                <a:gd name="T95" fmla="*/ 383 h 497"/>
                <a:gd name="T96" fmla="*/ 13 w 797"/>
                <a:gd name="T97" fmla="*/ 398 h 497"/>
                <a:gd name="T98" fmla="*/ 2 w 797"/>
                <a:gd name="T99" fmla="*/ 419 h 497"/>
                <a:gd name="T100" fmla="*/ 0 w 797"/>
                <a:gd name="T101" fmla="*/ 443 h 497"/>
                <a:gd name="T102" fmla="*/ 6 w 797"/>
                <a:gd name="T103" fmla="*/ 466 h 497"/>
                <a:gd name="T104" fmla="*/ 21 w 797"/>
                <a:gd name="T105" fmla="*/ 483 h 497"/>
                <a:gd name="T106" fmla="*/ 42 w 797"/>
                <a:gd name="T107" fmla="*/ 494 h 4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797" h="497">
                  <a:moveTo>
                    <a:pt x="60" y="497"/>
                  </a:moveTo>
                  <a:lnTo>
                    <a:pt x="65" y="497"/>
                  </a:lnTo>
                  <a:lnTo>
                    <a:pt x="72" y="496"/>
                  </a:lnTo>
                  <a:lnTo>
                    <a:pt x="77" y="494"/>
                  </a:lnTo>
                  <a:lnTo>
                    <a:pt x="83" y="493"/>
                  </a:lnTo>
                  <a:lnTo>
                    <a:pt x="89" y="489"/>
                  </a:lnTo>
                  <a:lnTo>
                    <a:pt x="93" y="486"/>
                  </a:lnTo>
                  <a:lnTo>
                    <a:pt x="97" y="483"/>
                  </a:lnTo>
                  <a:lnTo>
                    <a:pt x="102" y="480"/>
                  </a:lnTo>
                  <a:lnTo>
                    <a:pt x="106" y="475"/>
                  </a:lnTo>
                  <a:lnTo>
                    <a:pt x="109" y="470"/>
                  </a:lnTo>
                  <a:lnTo>
                    <a:pt x="112" y="466"/>
                  </a:lnTo>
                  <a:lnTo>
                    <a:pt x="115" y="460"/>
                  </a:lnTo>
                  <a:lnTo>
                    <a:pt x="117" y="455"/>
                  </a:lnTo>
                  <a:lnTo>
                    <a:pt x="119" y="449"/>
                  </a:lnTo>
                  <a:lnTo>
                    <a:pt x="120" y="443"/>
                  </a:lnTo>
                  <a:lnTo>
                    <a:pt x="120" y="437"/>
                  </a:lnTo>
                  <a:lnTo>
                    <a:pt x="119" y="429"/>
                  </a:lnTo>
                  <a:lnTo>
                    <a:pt x="118" y="423"/>
                  </a:lnTo>
                  <a:lnTo>
                    <a:pt x="116" y="416"/>
                  </a:lnTo>
                  <a:lnTo>
                    <a:pt x="114" y="410"/>
                  </a:lnTo>
                  <a:lnTo>
                    <a:pt x="251" y="290"/>
                  </a:lnTo>
                  <a:lnTo>
                    <a:pt x="259" y="295"/>
                  </a:lnTo>
                  <a:lnTo>
                    <a:pt x="267" y="298"/>
                  </a:lnTo>
                  <a:lnTo>
                    <a:pt x="277" y="301"/>
                  </a:lnTo>
                  <a:lnTo>
                    <a:pt x="285" y="302"/>
                  </a:lnTo>
                  <a:lnTo>
                    <a:pt x="293" y="301"/>
                  </a:lnTo>
                  <a:lnTo>
                    <a:pt x="300" y="299"/>
                  </a:lnTo>
                  <a:lnTo>
                    <a:pt x="307" y="297"/>
                  </a:lnTo>
                  <a:lnTo>
                    <a:pt x="313" y="294"/>
                  </a:lnTo>
                  <a:lnTo>
                    <a:pt x="318" y="291"/>
                  </a:lnTo>
                  <a:lnTo>
                    <a:pt x="325" y="287"/>
                  </a:lnTo>
                  <a:lnTo>
                    <a:pt x="329" y="282"/>
                  </a:lnTo>
                  <a:lnTo>
                    <a:pt x="333" y="277"/>
                  </a:lnTo>
                  <a:lnTo>
                    <a:pt x="451" y="324"/>
                  </a:lnTo>
                  <a:lnTo>
                    <a:pt x="451" y="327"/>
                  </a:lnTo>
                  <a:lnTo>
                    <a:pt x="451" y="332"/>
                  </a:lnTo>
                  <a:lnTo>
                    <a:pt x="451" y="337"/>
                  </a:lnTo>
                  <a:lnTo>
                    <a:pt x="452" y="343"/>
                  </a:lnTo>
                  <a:lnTo>
                    <a:pt x="454" y="349"/>
                  </a:lnTo>
                  <a:lnTo>
                    <a:pt x="456" y="354"/>
                  </a:lnTo>
                  <a:lnTo>
                    <a:pt x="458" y="360"/>
                  </a:lnTo>
                  <a:lnTo>
                    <a:pt x="461" y="365"/>
                  </a:lnTo>
                  <a:lnTo>
                    <a:pt x="464" y="369"/>
                  </a:lnTo>
                  <a:lnTo>
                    <a:pt x="469" y="374"/>
                  </a:lnTo>
                  <a:lnTo>
                    <a:pt x="473" y="378"/>
                  </a:lnTo>
                  <a:lnTo>
                    <a:pt x="477" y="381"/>
                  </a:lnTo>
                  <a:lnTo>
                    <a:pt x="482" y="384"/>
                  </a:lnTo>
                  <a:lnTo>
                    <a:pt x="488" y="386"/>
                  </a:lnTo>
                  <a:lnTo>
                    <a:pt x="493" y="389"/>
                  </a:lnTo>
                  <a:lnTo>
                    <a:pt x="499" y="391"/>
                  </a:lnTo>
                  <a:lnTo>
                    <a:pt x="505" y="391"/>
                  </a:lnTo>
                  <a:lnTo>
                    <a:pt x="511" y="392"/>
                  </a:lnTo>
                  <a:lnTo>
                    <a:pt x="518" y="391"/>
                  </a:lnTo>
                  <a:lnTo>
                    <a:pt x="523" y="391"/>
                  </a:lnTo>
                  <a:lnTo>
                    <a:pt x="529" y="389"/>
                  </a:lnTo>
                  <a:lnTo>
                    <a:pt x="535" y="386"/>
                  </a:lnTo>
                  <a:lnTo>
                    <a:pt x="540" y="384"/>
                  </a:lnTo>
                  <a:lnTo>
                    <a:pt x="545" y="381"/>
                  </a:lnTo>
                  <a:lnTo>
                    <a:pt x="550" y="378"/>
                  </a:lnTo>
                  <a:lnTo>
                    <a:pt x="553" y="374"/>
                  </a:lnTo>
                  <a:lnTo>
                    <a:pt x="558" y="369"/>
                  </a:lnTo>
                  <a:lnTo>
                    <a:pt x="561" y="365"/>
                  </a:lnTo>
                  <a:lnTo>
                    <a:pt x="564" y="360"/>
                  </a:lnTo>
                  <a:lnTo>
                    <a:pt x="567" y="354"/>
                  </a:lnTo>
                  <a:lnTo>
                    <a:pt x="568" y="349"/>
                  </a:lnTo>
                  <a:lnTo>
                    <a:pt x="570" y="343"/>
                  </a:lnTo>
                  <a:lnTo>
                    <a:pt x="571" y="337"/>
                  </a:lnTo>
                  <a:lnTo>
                    <a:pt x="571" y="332"/>
                  </a:lnTo>
                  <a:lnTo>
                    <a:pt x="570" y="322"/>
                  </a:lnTo>
                  <a:lnTo>
                    <a:pt x="568" y="312"/>
                  </a:lnTo>
                  <a:lnTo>
                    <a:pt x="565" y="304"/>
                  </a:lnTo>
                  <a:lnTo>
                    <a:pt x="560" y="296"/>
                  </a:lnTo>
                  <a:lnTo>
                    <a:pt x="711" y="114"/>
                  </a:lnTo>
                  <a:lnTo>
                    <a:pt x="717" y="117"/>
                  </a:lnTo>
                  <a:lnTo>
                    <a:pt x="724" y="119"/>
                  </a:lnTo>
                  <a:lnTo>
                    <a:pt x="730" y="120"/>
                  </a:lnTo>
                  <a:lnTo>
                    <a:pt x="737" y="120"/>
                  </a:lnTo>
                  <a:lnTo>
                    <a:pt x="743" y="120"/>
                  </a:lnTo>
                  <a:lnTo>
                    <a:pt x="750" y="119"/>
                  </a:lnTo>
                  <a:lnTo>
                    <a:pt x="755" y="118"/>
                  </a:lnTo>
                  <a:lnTo>
                    <a:pt x="760" y="116"/>
                  </a:lnTo>
                  <a:lnTo>
                    <a:pt x="766" y="113"/>
                  </a:lnTo>
                  <a:lnTo>
                    <a:pt x="771" y="110"/>
                  </a:lnTo>
                  <a:lnTo>
                    <a:pt x="775" y="106"/>
                  </a:lnTo>
                  <a:lnTo>
                    <a:pt x="780" y="103"/>
                  </a:lnTo>
                  <a:lnTo>
                    <a:pt x="784" y="99"/>
                  </a:lnTo>
                  <a:lnTo>
                    <a:pt x="787" y="94"/>
                  </a:lnTo>
                  <a:lnTo>
                    <a:pt x="790" y="89"/>
                  </a:lnTo>
                  <a:lnTo>
                    <a:pt x="792" y="84"/>
                  </a:lnTo>
                  <a:lnTo>
                    <a:pt x="795" y="79"/>
                  </a:lnTo>
                  <a:lnTo>
                    <a:pt x="796" y="72"/>
                  </a:lnTo>
                  <a:lnTo>
                    <a:pt x="797" y="67"/>
                  </a:lnTo>
                  <a:lnTo>
                    <a:pt x="797" y="60"/>
                  </a:lnTo>
                  <a:lnTo>
                    <a:pt x="797" y="54"/>
                  </a:lnTo>
                  <a:lnTo>
                    <a:pt x="796" y="48"/>
                  </a:lnTo>
                  <a:lnTo>
                    <a:pt x="795" y="42"/>
                  </a:lnTo>
                  <a:lnTo>
                    <a:pt x="792" y="37"/>
                  </a:lnTo>
                  <a:lnTo>
                    <a:pt x="790" y="31"/>
                  </a:lnTo>
                  <a:lnTo>
                    <a:pt x="787" y="27"/>
                  </a:lnTo>
                  <a:lnTo>
                    <a:pt x="784" y="22"/>
                  </a:lnTo>
                  <a:lnTo>
                    <a:pt x="780" y="17"/>
                  </a:lnTo>
                  <a:lnTo>
                    <a:pt x="775" y="14"/>
                  </a:lnTo>
                  <a:lnTo>
                    <a:pt x="771" y="10"/>
                  </a:lnTo>
                  <a:lnTo>
                    <a:pt x="766" y="8"/>
                  </a:lnTo>
                  <a:lnTo>
                    <a:pt x="760" y="5"/>
                  </a:lnTo>
                  <a:lnTo>
                    <a:pt x="755" y="2"/>
                  </a:lnTo>
                  <a:lnTo>
                    <a:pt x="750" y="1"/>
                  </a:lnTo>
                  <a:lnTo>
                    <a:pt x="743" y="0"/>
                  </a:lnTo>
                  <a:lnTo>
                    <a:pt x="737" y="0"/>
                  </a:lnTo>
                  <a:lnTo>
                    <a:pt x="731" y="0"/>
                  </a:lnTo>
                  <a:lnTo>
                    <a:pt x="725" y="1"/>
                  </a:lnTo>
                  <a:lnTo>
                    <a:pt x="719" y="2"/>
                  </a:lnTo>
                  <a:lnTo>
                    <a:pt x="713" y="5"/>
                  </a:lnTo>
                  <a:lnTo>
                    <a:pt x="709" y="8"/>
                  </a:lnTo>
                  <a:lnTo>
                    <a:pt x="703" y="10"/>
                  </a:lnTo>
                  <a:lnTo>
                    <a:pt x="699" y="14"/>
                  </a:lnTo>
                  <a:lnTo>
                    <a:pt x="695" y="17"/>
                  </a:lnTo>
                  <a:lnTo>
                    <a:pt x="691" y="22"/>
                  </a:lnTo>
                  <a:lnTo>
                    <a:pt x="687" y="27"/>
                  </a:lnTo>
                  <a:lnTo>
                    <a:pt x="684" y="31"/>
                  </a:lnTo>
                  <a:lnTo>
                    <a:pt x="682" y="37"/>
                  </a:lnTo>
                  <a:lnTo>
                    <a:pt x="680" y="42"/>
                  </a:lnTo>
                  <a:lnTo>
                    <a:pt x="678" y="48"/>
                  </a:lnTo>
                  <a:lnTo>
                    <a:pt x="677" y="54"/>
                  </a:lnTo>
                  <a:lnTo>
                    <a:pt x="677" y="60"/>
                  </a:lnTo>
                  <a:lnTo>
                    <a:pt x="678" y="70"/>
                  </a:lnTo>
                  <a:lnTo>
                    <a:pt x="680" y="79"/>
                  </a:lnTo>
                  <a:lnTo>
                    <a:pt x="683" y="87"/>
                  </a:lnTo>
                  <a:lnTo>
                    <a:pt x="688" y="96"/>
                  </a:lnTo>
                  <a:lnTo>
                    <a:pt x="537" y="277"/>
                  </a:lnTo>
                  <a:lnTo>
                    <a:pt x="531" y="275"/>
                  </a:lnTo>
                  <a:lnTo>
                    <a:pt x="524" y="273"/>
                  </a:lnTo>
                  <a:lnTo>
                    <a:pt x="518" y="272"/>
                  </a:lnTo>
                  <a:lnTo>
                    <a:pt x="511" y="271"/>
                  </a:lnTo>
                  <a:lnTo>
                    <a:pt x="504" y="272"/>
                  </a:lnTo>
                  <a:lnTo>
                    <a:pt x="496" y="273"/>
                  </a:lnTo>
                  <a:lnTo>
                    <a:pt x="490" y="275"/>
                  </a:lnTo>
                  <a:lnTo>
                    <a:pt x="484" y="278"/>
                  </a:lnTo>
                  <a:lnTo>
                    <a:pt x="478" y="281"/>
                  </a:lnTo>
                  <a:lnTo>
                    <a:pt x="472" y="286"/>
                  </a:lnTo>
                  <a:lnTo>
                    <a:pt x="467" y="291"/>
                  </a:lnTo>
                  <a:lnTo>
                    <a:pt x="463" y="295"/>
                  </a:lnTo>
                  <a:lnTo>
                    <a:pt x="345" y="248"/>
                  </a:lnTo>
                  <a:lnTo>
                    <a:pt x="345" y="245"/>
                  </a:lnTo>
                  <a:lnTo>
                    <a:pt x="345" y="240"/>
                  </a:lnTo>
                  <a:lnTo>
                    <a:pt x="345" y="235"/>
                  </a:lnTo>
                  <a:lnTo>
                    <a:pt x="344" y="229"/>
                  </a:lnTo>
                  <a:lnTo>
                    <a:pt x="343" y="223"/>
                  </a:lnTo>
                  <a:lnTo>
                    <a:pt x="341" y="218"/>
                  </a:lnTo>
                  <a:lnTo>
                    <a:pt x="339" y="213"/>
                  </a:lnTo>
                  <a:lnTo>
                    <a:pt x="336" y="207"/>
                  </a:lnTo>
                  <a:lnTo>
                    <a:pt x="332" y="203"/>
                  </a:lnTo>
                  <a:lnTo>
                    <a:pt x="328" y="199"/>
                  </a:lnTo>
                  <a:lnTo>
                    <a:pt x="324" y="194"/>
                  </a:lnTo>
                  <a:lnTo>
                    <a:pt x="319" y="191"/>
                  </a:lnTo>
                  <a:lnTo>
                    <a:pt x="314" y="188"/>
                  </a:lnTo>
                  <a:lnTo>
                    <a:pt x="309" y="186"/>
                  </a:lnTo>
                  <a:lnTo>
                    <a:pt x="303" y="184"/>
                  </a:lnTo>
                  <a:lnTo>
                    <a:pt x="298" y="181"/>
                  </a:lnTo>
                  <a:lnTo>
                    <a:pt x="292" y="181"/>
                  </a:lnTo>
                  <a:lnTo>
                    <a:pt x="285" y="180"/>
                  </a:lnTo>
                  <a:lnTo>
                    <a:pt x="280" y="181"/>
                  </a:lnTo>
                  <a:lnTo>
                    <a:pt x="273" y="181"/>
                  </a:lnTo>
                  <a:lnTo>
                    <a:pt x="268" y="184"/>
                  </a:lnTo>
                  <a:lnTo>
                    <a:pt x="262" y="186"/>
                  </a:lnTo>
                  <a:lnTo>
                    <a:pt x="257" y="188"/>
                  </a:lnTo>
                  <a:lnTo>
                    <a:pt x="252" y="191"/>
                  </a:lnTo>
                  <a:lnTo>
                    <a:pt x="248" y="194"/>
                  </a:lnTo>
                  <a:lnTo>
                    <a:pt x="243" y="199"/>
                  </a:lnTo>
                  <a:lnTo>
                    <a:pt x="239" y="203"/>
                  </a:lnTo>
                  <a:lnTo>
                    <a:pt x="236" y="207"/>
                  </a:lnTo>
                  <a:lnTo>
                    <a:pt x="233" y="213"/>
                  </a:lnTo>
                  <a:lnTo>
                    <a:pt x="230" y="218"/>
                  </a:lnTo>
                  <a:lnTo>
                    <a:pt x="228" y="223"/>
                  </a:lnTo>
                  <a:lnTo>
                    <a:pt x="226" y="229"/>
                  </a:lnTo>
                  <a:lnTo>
                    <a:pt x="225" y="235"/>
                  </a:lnTo>
                  <a:lnTo>
                    <a:pt x="225" y="240"/>
                  </a:lnTo>
                  <a:lnTo>
                    <a:pt x="226" y="248"/>
                  </a:lnTo>
                  <a:lnTo>
                    <a:pt x="227" y="254"/>
                  </a:lnTo>
                  <a:lnTo>
                    <a:pt x="229" y="261"/>
                  </a:lnTo>
                  <a:lnTo>
                    <a:pt x="231" y="267"/>
                  </a:lnTo>
                  <a:lnTo>
                    <a:pt x="94" y="387"/>
                  </a:lnTo>
                  <a:lnTo>
                    <a:pt x="86" y="382"/>
                  </a:lnTo>
                  <a:lnTo>
                    <a:pt x="78" y="379"/>
                  </a:lnTo>
                  <a:lnTo>
                    <a:pt x="68" y="377"/>
                  </a:lnTo>
                  <a:lnTo>
                    <a:pt x="60" y="377"/>
                  </a:lnTo>
                  <a:lnTo>
                    <a:pt x="53" y="377"/>
                  </a:lnTo>
                  <a:lnTo>
                    <a:pt x="47" y="378"/>
                  </a:lnTo>
                  <a:lnTo>
                    <a:pt x="42" y="379"/>
                  </a:lnTo>
                  <a:lnTo>
                    <a:pt x="36" y="381"/>
                  </a:lnTo>
                  <a:lnTo>
                    <a:pt x="31" y="383"/>
                  </a:lnTo>
                  <a:lnTo>
                    <a:pt x="26" y="386"/>
                  </a:lnTo>
                  <a:lnTo>
                    <a:pt x="21" y="391"/>
                  </a:lnTo>
                  <a:lnTo>
                    <a:pt x="17" y="394"/>
                  </a:lnTo>
                  <a:lnTo>
                    <a:pt x="13" y="398"/>
                  </a:lnTo>
                  <a:lnTo>
                    <a:pt x="9" y="402"/>
                  </a:lnTo>
                  <a:lnTo>
                    <a:pt x="6" y="408"/>
                  </a:lnTo>
                  <a:lnTo>
                    <a:pt x="4" y="413"/>
                  </a:lnTo>
                  <a:lnTo>
                    <a:pt x="2" y="419"/>
                  </a:lnTo>
                  <a:lnTo>
                    <a:pt x="1" y="425"/>
                  </a:lnTo>
                  <a:lnTo>
                    <a:pt x="0" y="430"/>
                  </a:lnTo>
                  <a:lnTo>
                    <a:pt x="0" y="437"/>
                  </a:lnTo>
                  <a:lnTo>
                    <a:pt x="0" y="443"/>
                  </a:lnTo>
                  <a:lnTo>
                    <a:pt x="1" y="449"/>
                  </a:lnTo>
                  <a:lnTo>
                    <a:pt x="2" y="455"/>
                  </a:lnTo>
                  <a:lnTo>
                    <a:pt x="4" y="460"/>
                  </a:lnTo>
                  <a:lnTo>
                    <a:pt x="6" y="466"/>
                  </a:lnTo>
                  <a:lnTo>
                    <a:pt x="9" y="470"/>
                  </a:lnTo>
                  <a:lnTo>
                    <a:pt x="13" y="475"/>
                  </a:lnTo>
                  <a:lnTo>
                    <a:pt x="17" y="480"/>
                  </a:lnTo>
                  <a:lnTo>
                    <a:pt x="21" y="483"/>
                  </a:lnTo>
                  <a:lnTo>
                    <a:pt x="26" y="486"/>
                  </a:lnTo>
                  <a:lnTo>
                    <a:pt x="31" y="489"/>
                  </a:lnTo>
                  <a:lnTo>
                    <a:pt x="36" y="493"/>
                  </a:lnTo>
                  <a:lnTo>
                    <a:pt x="42" y="494"/>
                  </a:lnTo>
                  <a:lnTo>
                    <a:pt x="47" y="496"/>
                  </a:lnTo>
                  <a:lnTo>
                    <a:pt x="53" y="497"/>
                  </a:lnTo>
                  <a:lnTo>
                    <a:pt x="60" y="49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srgbClr val="000000"/>
                </a:solidFill>
                <a:effectLst/>
                <a:uLnTx/>
                <a:uFillTx/>
                <a:latin typeface="Segoe UI Light"/>
                <a:ea typeface="+mn-ea"/>
                <a:cs typeface="+mn-cs"/>
              </a:endParaRPr>
            </a:p>
          </p:txBody>
        </p:sp>
      </p:grpSp>
      <p:sp>
        <p:nvSpPr>
          <p:cNvPr id="35" name="Freeform 4665" descr="Icon of graph. ">
            <a:extLst>
              <a:ext uri="{FF2B5EF4-FFF2-40B4-BE49-F238E27FC236}">
                <a16:creationId xmlns:a16="http://schemas.microsoft.com/office/drawing/2014/main" id="{557E39B2-E017-4E5C-B53E-DDE3B9D4C92C}"/>
              </a:ext>
            </a:extLst>
          </p:cNvPr>
          <p:cNvSpPr>
            <a:spLocks/>
          </p:cNvSpPr>
          <p:nvPr/>
        </p:nvSpPr>
        <p:spPr bwMode="auto">
          <a:xfrm>
            <a:off x="5908471" y="3505790"/>
            <a:ext cx="260759" cy="260759"/>
          </a:xfrm>
          <a:custGeom>
            <a:avLst/>
            <a:gdLst>
              <a:gd name="T0" fmla="*/ 761 w 904"/>
              <a:gd name="T1" fmla="*/ 213 h 903"/>
              <a:gd name="T2" fmla="*/ 754 w 904"/>
              <a:gd name="T3" fmla="*/ 225 h 903"/>
              <a:gd name="T4" fmla="*/ 576 w 904"/>
              <a:gd name="T5" fmla="*/ 277 h 903"/>
              <a:gd name="T6" fmla="*/ 498 w 904"/>
              <a:gd name="T7" fmla="*/ 298 h 903"/>
              <a:gd name="T8" fmla="*/ 431 w 904"/>
              <a:gd name="T9" fmla="*/ 329 h 903"/>
              <a:gd name="T10" fmla="*/ 578 w 904"/>
              <a:gd name="T11" fmla="*/ 170 h 903"/>
              <a:gd name="T12" fmla="*/ 618 w 904"/>
              <a:gd name="T13" fmla="*/ 180 h 903"/>
              <a:gd name="T14" fmla="*/ 661 w 904"/>
              <a:gd name="T15" fmla="*/ 169 h 903"/>
              <a:gd name="T16" fmla="*/ 693 w 904"/>
              <a:gd name="T17" fmla="*/ 141 h 903"/>
              <a:gd name="T18" fmla="*/ 707 w 904"/>
              <a:gd name="T19" fmla="*/ 99 h 903"/>
              <a:gd name="T20" fmla="*/ 701 w 904"/>
              <a:gd name="T21" fmla="*/ 55 h 903"/>
              <a:gd name="T22" fmla="*/ 676 w 904"/>
              <a:gd name="T23" fmla="*/ 20 h 903"/>
              <a:gd name="T24" fmla="*/ 636 w 904"/>
              <a:gd name="T25" fmla="*/ 2 h 903"/>
              <a:gd name="T26" fmla="*/ 591 w 904"/>
              <a:gd name="T27" fmla="*/ 4 h 903"/>
              <a:gd name="T28" fmla="*/ 554 w 904"/>
              <a:gd name="T29" fmla="*/ 25 h 903"/>
              <a:gd name="T30" fmla="*/ 531 w 904"/>
              <a:gd name="T31" fmla="*/ 63 h 903"/>
              <a:gd name="T32" fmla="*/ 532 w 904"/>
              <a:gd name="T33" fmla="*/ 118 h 903"/>
              <a:gd name="T34" fmla="*/ 369 w 904"/>
              <a:gd name="T35" fmla="*/ 289 h 903"/>
              <a:gd name="T36" fmla="*/ 325 w 904"/>
              <a:gd name="T37" fmla="*/ 289 h 903"/>
              <a:gd name="T38" fmla="*/ 294 w 904"/>
              <a:gd name="T39" fmla="*/ 308 h 903"/>
              <a:gd name="T40" fmla="*/ 275 w 904"/>
              <a:gd name="T41" fmla="*/ 338 h 903"/>
              <a:gd name="T42" fmla="*/ 275 w 904"/>
              <a:gd name="T43" fmla="*/ 383 h 903"/>
              <a:gd name="T44" fmla="*/ 113 w 904"/>
              <a:gd name="T45" fmla="*/ 545 h 903"/>
              <a:gd name="T46" fmla="*/ 64 w 904"/>
              <a:gd name="T47" fmla="*/ 546 h 903"/>
              <a:gd name="T48" fmla="*/ 26 w 904"/>
              <a:gd name="T49" fmla="*/ 568 h 903"/>
              <a:gd name="T50" fmla="*/ 5 w 904"/>
              <a:gd name="T51" fmla="*/ 605 h 903"/>
              <a:gd name="T52" fmla="*/ 3 w 904"/>
              <a:gd name="T53" fmla="*/ 650 h 903"/>
              <a:gd name="T54" fmla="*/ 21 w 904"/>
              <a:gd name="T55" fmla="*/ 690 h 903"/>
              <a:gd name="T56" fmla="*/ 56 w 904"/>
              <a:gd name="T57" fmla="*/ 716 h 903"/>
              <a:gd name="T58" fmla="*/ 100 w 904"/>
              <a:gd name="T59" fmla="*/ 722 h 903"/>
              <a:gd name="T60" fmla="*/ 142 w 904"/>
              <a:gd name="T61" fmla="*/ 706 h 903"/>
              <a:gd name="T62" fmla="*/ 170 w 904"/>
              <a:gd name="T63" fmla="*/ 675 h 903"/>
              <a:gd name="T64" fmla="*/ 181 w 904"/>
              <a:gd name="T65" fmla="*/ 632 h 903"/>
              <a:gd name="T66" fmla="*/ 171 w 904"/>
              <a:gd name="T67" fmla="*/ 591 h 903"/>
              <a:gd name="T68" fmla="*/ 316 w 904"/>
              <a:gd name="T69" fmla="*/ 430 h 903"/>
              <a:gd name="T70" fmla="*/ 286 w 904"/>
              <a:gd name="T71" fmla="*/ 538 h 903"/>
              <a:gd name="T72" fmla="*/ 271 w 904"/>
              <a:gd name="T73" fmla="*/ 753 h 903"/>
              <a:gd name="T74" fmla="*/ 216 w 904"/>
              <a:gd name="T75" fmla="*/ 757 h 903"/>
              <a:gd name="T76" fmla="*/ 212 w 904"/>
              <a:gd name="T77" fmla="*/ 888 h 903"/>
              <a:gd name="T78" fmla="*/ 218 w 904"/>
              <a:gd name="T79" fmla="*/ 901 h 903"/>
              <a:gd name="T80" fmla="*/ 349 w 904"/>
              <a:gd name="T81" fmla="*/ 903 h 903"/>
              <a:gd name="T82" fmla="*/ 361 w 904"/>
              <a:gd name="T83" fmla="*/ 894 h 903"/>
              <a:gd name="T84" fmla="*/ 361 w 904"/>
              <a:gd name="T85" fmla="*/ 762 h 903"/>
              <a:gd name="T86" fmla="*/ 349 w 904"/>
              <a:gd name="T87" fmla="*/ 753 h 903"/>
              <a:gd name="T88" fmla="*/ 305 w 904"/>
              <a:gd name="T89" fmla="*/ 597 h 903"/>
              <a:gd name="T90" fmla="*/ 343 w 904"/>
              <a:gd name="T91" fmla="*/ 469 h 903"/>
              <a:gd name="T92" fmla="*/ 383 w 904"/>
              <a:gd name="T93" fmla="*/ 426 h 903"/>
              <a:gd name="T94" fmla="*/ 418 w 904"/>
              <a:gd name="T95" fmla="*/ 383 h 903"/>
              <a:gd name="T96" fmla="*/ 471 w 904"/>
              <a:gd name="T97" fmla="*/ 342 h 903"/>
              <a:gd name="T98" fmla="*/ 544 w 904"/>
              <a:gd name="T99" fmla="*/ 315 h 903"/>
              <a:gd name="T100" fmla="*/ 627 w 904"/>
              <a:gd name="T101" fmla="*/ 302 h 903"/>
              <a:gd name="T102" fmla="*/ 754 w 904"/>
              <a:gd name="T103" fmla="*/ 348 h 903"/>
              <a:gd name="T104" fmla="*/ 763 w 904"/>
              <a:gd name="T105" fmla="*/ 360 h 903"/>
              <a:gd name="T106" fmla="*/ 895 w 904"/>
              <a:gd name="T107" fmla="*/ 360 h 903"/>
              <a:gd name="T108" fmla="*/ 904 w 904"/>
              <a:gd name="T109" fmla="*/ 348 h 903"/>
              <a:gd name="T110" fmla="*/ 902 w 904"/>
              <a:gd name="T111" fmla="*/ 217 h 903"/>
              <a:gd name="T112" fmla="*/ 889 w 904"/>
              <a:gd name="T113" fmla="*/ 211 h 9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904" h="903">
                <a:moveTo>
                  <a:pt x="889" y="211"/>
                </a:moveTo>
                <a:lnTo>
                  <a:pt x="768" y="211"/>
                </a:lnTo>
                <a:lnTo>
                  <a:pt x="765" y="211"/>
                </a:lnTo>
                <a:lnTo>
                  <a:pt x="763" y="212"/>
                </a:lnTo>
                <a:lnTo>
                  <a:pt x="761" y="213"/>
                </a:lnTo>
                <a:lnTo>
                  <a:pt x="758" y="215"/>
                </a:lnTo>
                <a:lnTo>
                  <a:pt x="756" y="217"/>
                </a:lnTo>
                <a:lnTo>
                  <a:pt x="755" y="220"/>
                </a:lnTo>
                <a:lnTo>
                  <a:pt x="754" y="222"/>
                </a:lnTo>
                <a:lnTo>
                  <a:pt x="754" y="225"/>
                </a:lnTo>
                <a:lnTo>
                  <a:pt x="754" y="271"/>
                </a:lnTo>
                <a:lnTo>
                  <a:pt x="663" y="271"/>
                </a:lnTo>
                <a:lnTo>
                  <a:pt x="627" y="272"/>
                </a:lnTo>
                <a:lnTo>
                  <a:pt x="593" y="275"/>
                </a:lnTo>
                <a:lnTo>
                  <a:pt x="576" y="277"/>
                </a:lnTo>
                <a:lnTo>
                  <a:pt x="561" y="281"/>
                </a:lnTo>
                <a:lnTo>
                  <a:pt x="545" y="284"/>
                </a:lnTo>
                <a:lnTo>
                  <a:pt x="529" y="287"/>
                </a:lnTo>
                <a:lnTo>
                  <a:pt x="513" y="292"/>
                </a:lnTo>
                <a:lnTo>
                  <a:pt x="498" y="298"/>
                </a:lnTo>
                <a:lnTo>
                  <a:pt x="484" y="302"/>
                </a:lnTo>
                <a:lnTo>
                  <a:pt x="470" y="309"/>
                </a:lnTo>
                <a:lnTo>
                  <a:pt x="457" y="315"/>
                </a:lnTo>
                <a:lnTo>
                  <a:pt x="443" y="323"/>
                </a:lnTo>
                <a:lnTo>
                  <a:pt x="431" y="329"/>
                </a:lnTo>
                <a:lnTo>
                  <a:pt x="418" y="337"/>
                </a:lnTo>
                <a:lnTo>
                  <a:pt x="415" y="328"/>
                </a:lnTo>
                <a:lnTo>
                  <a:pt x="409" y="319"/>
                </a:lnTo>
                <a:lnTo>
                  <a:pt x="565" y="163"/>
                </a:lnTo>
                <a:lnTo>
                  <a:pt x="578" y="170"/>
                </a:lnTo>
                <a:lnTo>
                  <a:pt x="590" y="176"/>
                </a:lnTo>
                <a:lnTo>
                  <a:pt x="597" y="178"/>
                </a:lnTo>
                <a:lnTo>
                  <a:pt x="604" y="179"/>
                </a:lnTo>
                <a:lnTo>
                  <a:pt x="610" y="180"/>
                </a:lnTo>
                <a:lnTo>
                  <a:pt x="618" y="180"/>
                </a:lnTo>
                <a:lnTo>
                  <a:pt x="627" y="180"/>
                </a:lnTo>
                <a:lnTo>
                  <a:pt x="636" y="178"/>
                </a:lnTo>
                <a:lnTo>
                  <a:pt x="644" y="176"/>
                </a:lnTo>
                <a:lnTo>
                  <a:pt x="653" y="173"/>
                </a:lnTo>
                <a:lnTo>
                  <a:pt x="661" y="169"/>
                </a:lnTo>
                <a:lnTo>
                  <a:pt x="668" y="164"/>
                </a:lnTo>
                <a:lnTo>
                  <a:pt x="676" y="160"/>
                </a:lnTo>
                <a:lnTo>
                  <a:pt x="681" y="154"/>
                </a:lnTo>
                <a:lnTo>
                  <a:pt x="687" y="147"/>
                </a:lnTo>
                <a:lnTo>
                  <a:pt x="693" y="141"/>
                </a:lnTo>
                <a:lnTo>
                  <a:pt x="697" y="133"/>
                </a:lnTo>
                <a:lnTo>
                  <a:pt x="701" y="125"/>
                </a:lnTo>
                <a:lnTo>
                  <a:pt x="704" y="117"/>
                </a:lnTo>
                <a:lnTo>
                  <a:pt x="706" y="108"/>
                </a:lnTo>
                <a:lnTo>
                  <a:pt x="707" y="99"/>
                </a:lnTo>
                <a:lnTo>
                  <a:pt x="709" y="90"/>
                </a:lnTo>
                <a:lnTo>
                  <a:pt x="707" y="81"/>
                </a:lnTo>
                <a:lnTo>
                  <a:pt x="706" y="72"/>
                </a:lnTo>
                <a:lnTo>
                  <a:pt x="704" y="63"/>
                </a:lnTo>
                <a:lnTo>
                  <a:pt x="701" y="55"/>
                </a:lnTo>
                <a:lnTo>
                  <a:pt x="697" y="47"/>
                </a:lnTo>
                <a:lnTo>
                  <a:pt x="693" y="39"/>
                </a:lnTo>
                <a:lnTo>
                  <a:pt x="687" y="32"/>
                </a:lnTo>
                <a:lnTo>
                  <a:pt x="681" y="25"/>
                </a:lnTo>
                <a:lnTo>
                  <a:pt x="676" y="20"/>
                </a:lnTo>
                <a:lnTo>
                  <a:pt x="668" y="15"/>
                </a:lnTo>
                <a:lnTo>
                  <a:pt x="661" y="11"/>
                </a:lnTo>
                <a:lnTo>
                  <a:pt x="653" y="6"/>
                </a:lnTo>
                <a:lnTo>
                  <a:pt x="644" y="4"/>
                </a:lnTo>
                <a:lnTo>
                  <a:pt x="636" y="2"/>
                </a:lnTo>
                <a:lnTo>
                  <a:pt x="627" y="0"/>
                </a:lnTo>
                <a:lnTo>
                  <a:pt x="618" y="0"/>
                </a:lnTo>
                <a:lnTo>
                  <a:pt x="609" y="0"/>
                </a:lnTo>
                <a:lnTo>
                  <a:pt x="600" y="2"/>
                </a:lnTo>
                <a:lnTo>
                  <a:pt x="591" y="4"/>
                </a:lnTo>
                <a:lnTo>
                  <a:pt x="583" y="6"/>
                </a:lnTo>
                <a:lnTo>
                  <a:pt x="575" y="11"/>
                </a:lnTo>
                <a:lnTo>
                  <a:pt x="567" y="15"/>
                </a:lnTo>
                <a:lnTo>
                  <a:pt x="561" y="20"/>
                </a:lnTo>
                <a:lnTo>
                  <a:pt x="554" y="25"/>
                </a:lnTo>
                <a:lnTo>
                  <a:pt x="548" y="32"/>
                </a:lnTo>
                <a:lnTo>
                  <a:pt x="543" y="39"/>
                </a:lnTo>
                <a:lnTo>
                  <a:pt x="538" y="47"/>
                </a:lnTo>
                <a:lnTo>
                  <a:pt x="535" y="55"/>
                </a:lnTo>
                <a:lnTo>
                  <a:pt x="531" y="63"/>
                </a:lnTo>
                <a:lnTo>
                  <a:pt x="529" y="72"/>
                </a:lnTo>
                <a:lnTo>
                  <a:pt x="528" y="81"/>
                </a:lnTo>
                <a:lnTo>
                  <a:pt x="528" y="90"/>
                </a:lnTo>
                <a:lnTo>
                  <a:pt x="529" y="105"/>
                </a:lnTo>
                <a:lnTo>
                  <a:pt x="532" y="118"/>
                </a:lnTo>
                <a:lnTo>
                  <a:pt x="537" y="131"/>
                </a:lnTo>
                <a:lnTo>
                  <a:pt x="545" y="142"/>
                </a:lnTo>
                <a:lnTo>
                  <a:pt x="388" y="298"/>
                </a:lnTo>
                <a:lnTo>
                  <a:pt x="379" y="293"/>
                </a:lnTo>
                <a:lnTo>
                  <a:pt x="369" y="289"/>
                </a:lnTo>
                <a:lnTo>
                  <a:pt x="358" y="286"/>
                </a:lnTo>
                <a:lnTo>
                  <a:pt x="347" y="285"/>
                </a:lnTo>
                <a:lnTo>
                  <a:pt x="339" y="286"/>
                </a:lnTo>
                <a:lnTo>
                  <a:pt x="331" y="287"/>
                </a:lnTo>
                <a:lnTo>
                  <a:pt x="325" y="289"/>
                </a:lnTo>
                <a:lnTo>
                  <a:pt x="318" y="292"/>
                </a:lnTo>
                <a:lnTo>
                  <a:pt x="311" y="294"/>
                </a:lnTo>
                <a:lnTo>
                  <a:pt x="304" y="299"/>
                </a:lnTo>
                <a:lnTo>
                  <a:pt x="299" y="303"/>
                </a:lnTo>
                <a:lnTo>
                  <a:pt x="294" y="308"/>
                </a:lnTo>
                <a:lnTo>
                  <a:pt x="288" y="313"/>
                </a:lnTo>
                <a:lnTo>
                  <a:pt x="284" y="319"/>
                </a:lnTo>
                <a:lnTo>
                  <a:pt x="281" y="325"/>
                </a:lnTo>
                <a:lnTo>
                  <a:pt x="277" y="332"/>
                </a:lnTo>
                <a:lnTo>
                  <a:pt x="275" y="338"/>
                </a:lnTo>
                <a:lnTo>
                  <a:pt x="273" y="346"/>
                </a:lnTo>
                <a:lnTo>
                  <a:pt x="271" y="353"/>
                </a:lnTo>
                <a:lnTo>
                  <a:pt x="271" y="361"/>
                </a:lnTo>
                <a:lnTo>
                  <a:pt x="273" y="372"/>
                </a:lnTo>
                <a:lnTo>
                  <a:pt x="275" y="383"/>
                </a:lnTo>
                <a:lnTo>
                  <a:pt x="278" y="393"/>
                </a:lnTo>
                <a:lnTo>
                  <a:pt x="284" y="403"/>
                </a:lnTo>
                <a:lnTo>
                  <a:pt x="134" y="553"/>
                </a:lnTo>
                <a:lnTo>
                  <a:pt x="124" y="547"/>
                </a:lnTo>
                <a:lnTo>
                  <a:pt x="113" y="545"/>
                </a:lnTo>
                <a:lnTo>
                  <a:pt x="102" y="543"/>
                </a:lnTo>
                <a:lnTo>
                  <a:pt x="91" y="542"/>
                </a:lnTo>
                <a:lnTo>
                  <a:pt x="82" y="542"/>
                </a:lnTo>
                <a:lnTo>
                  <a:pt x="73" y="544"/>
                </a:lnTo>
                <a:lnTo>
                  <a:pt x="64" y="546"/>
                </a:lnTo>
                <a:lnTo>
                  <a:pt x="56" y="548"/>
                </a:lnTo>
                <a:lnTo>
                  <a:pt x="48" y="553"/>
                </a:lnTo>
                <a:lnTo>
                  <a:pt x="40" y="557"/>
                </a:lnTo>
                <a:lnTo>
                  <a:pt x="33" y="562"/>
                </a:lnTo>
                <a:lnTo>
                  <a:pt x="26" y="568"/>
                </a:lnTo>
                <a:lnTo>
                  <a:pt x="21" y="574"/>
                </a:lnTo>
                <a:lnTo>
                  <a:pt x="16" y="581"/>
                </a:lnTo>
                <a:lnTo>
                  <a:pt x="12" y="589"/>
                </a:lnTo>
                <a:lnTo>
                  <a:pt x="7" y="597"/>
                </a:lnTo>
                <a:lnTo>
                  <a:pt x="5" y="605"/>
                </a:lnTo>
                <a:lnTo>
                  <a:pt x="3" y="614"/>
                </a:lnTo>
                <a:lnTo>
                  <a:pt x="0" y="623"/>
                </a:lnTo>
                <a:lnTo>
                  <a:pt x="0" y="632"/>
                </a:lnTo>
                <a:lnTo>
                  <a:pt x="0" y="641"/>
                </a:lnTo>
                <a:lnTo>
                  <a:pt x="3" y="650"/>
                </a:lnTo>
                <a:lnTo>
                  <a:pt x="5" y="659"/>
                </a:lnTo>
                <a:lnTo>
                  <a:pt x="7" y="667"/>
                </a:lnTo>
                <a:lnTo>
                  <a:pt x="12" y="675"/>
                </a:lnTo>
                <a:lnTo>
                  <a:pt x="16" y="683"/>
                </a:lnTo>
                <a:lnTo>
                  <a:pt x="21" y="690"/>
                </a:lnTo>
                <a:lnTo>
                  <a:pt x="26" y="696"/>
                </a:lnTo>
                <a:lnTo>
                  <a:pt x="33" y="702"/>
                </a:lnTo>
                <a:lnTo>
                  <a:pt x="40" y="706"/>
                </a:lnTo>
                <a:lnTo>
                  <a:pt x="48" y="711"/>
                </a:lnTo>
                <a:lnTo>
                  <a:pt x="56" y="716"/>
                </a:lnTo>
                <a:lnTo>
                  <a:pt x="64" y="718"/>
                </a:lnTo>
                <a:lnTo>
                  <a:pt x="73" y="720"/>
                </a:lnTo>
                <a:lnTo>
                  <a:pt x="82" y="722"/>
                </a:lnTo>
                <a:lnTo>
                  <a:pt x="91" y="722"/>
                </a:lnTo>
                <a:lnTo>
                  <a:pt x="100" y="722"/>
                </a:lnTo>
                <a:lnTo>
                  <a:pt x="109" y="720"/>
                </a:lnTo>
                <a:lnTo>
                  <a:pt x="118" y="718"/>
                </a:lnTo>
                <a:lnTo>
                  <a:pt x="126" y="716"/>
                </a:lnTo>
                <a:lnTo>
                  <a:pt x="134" y="711"/>
                </a:lnTo>
                <a:lnTo>
                  <a:pt x="142" y="706"/>
                </a:lnTo>
                <a:lnTo>
                  <a:pt x="148" y="702"/>
                </a:lnTo>
                <a:lnTo>
                  <a:pt x="155" y="696"/>
                </a:lnTo>
                <a:lnTo>
                  <a:pt x="161" y="690"/>
                </a:lnTo>
                <a:lnTo>
                  <a:pt x="165" y="683"/>
                </a:lnTo>
                <a:lnTo>
                  <a:pt x="170" y="675"/>
                </a:lnTo>
                <a:lnTo>
                  <a:pt x="174" y="667"/>
                </a:lnTo>
                <a:lnTo>
                  <a:pt x="177" y="659"/>
                </a:lnTo>
                <a:lnTo>
                  <a:pt x="179" y="650"/>
                </a:lnTo>
                <a:lnTo>
                  <a:pt x="181" y="641"/>
                </a:lnTo>
                <a:lnTo>
                  <a:pt x="181" y="632"/>
                </a:lnTo>
                <a:lnTo>
                  <a:pt x="181" y="623"/>
                </a:lnTo>
                <a:lnTo>
                  <a:pt x="180" y="615"/>
                </a:lnTo>
                <a:lnTo>
                  <a:pt x="178" y="607"/>
                </a:lnTo>
                <a:lnTo>
                  <a:pt x="174" y="599"/>
                </a:lnTo>
                <a:lnTo>
                  <a:pt x="171" y="591"/>
                </a:lnTo>
                <a:lnTo>
                  <a:pt x="168" y="585"/>
                </a:lnTo>
                <a:lnTo>
                  <a:pt x="163" y="578"/>
                </a:lnTo>
                <a:lnTo>
                  <a:pt x="157" y="571"/>
                </a:lnTo>
                <a:lnTo>
                  <a:pt x="305" y="424"/>
                </a:lnTo>
                <a:lnTo>
                  <a:pt x="316" y="430"/>
                </a:lnTo>
                <a:lnTo>
                  <a:pt x="328" y="433"/>
                </a:lnTo>
                <a:lnTo>
                  <a:pt x="314" y="457"/>
                </a:lnTo>
                <a:lnTo>
                  <a:pt x="303" y="483"/>
                </a:lnTo>
                <a:lnTo>
                  <a:pt x="294" y="510"/>
                </a:lnTo>
                <a:lnTo>
                  <a:pt x="286" y="538"/>
                </a:lnTo>
                <a:lnTo>
                  <a:pt x="279" y="568"/>
                </a:lnTo>
                <a:lnTo>
                  <a:pt x="275" y="598"/>
                </a:lnTo>
                <a:lnTo>
                  <a:pt x="273" y="630"/>
                </a:lnTo>
                <a:lnTo>
                  <a:pt x="271" y="662"/>
                </a:lnTo>
                <a:lnTo>
                  <a:pt x="271" y="753"/>
                </a:lnTo>
                <a:lnTo>
                  <a:pt x="226" y="753"/>
                </a:lnTo>
                <a:lnTo>
                  <a:pt x="223" y="753"/>
                </a:lnTo>
                <a:lnTo>
                  <a:pt x="221" y="754"/>
                </a:lnTo>
                <a:lnTo>
                  <a:pt x="218" y="755"/>
                </a:lnTo>
                <a:lnTo>
                  <a:pt x="216" y="757"/>
                </a:lnTo>
                <a:lnTo>
                  <a:pt x="214" y="760"/>
                </a:lnTo>
                <a:lnTo>
                  <a:pt x="213" y="762"/>
                </a:lnTo>
                <a:lnTo>
                  <a:pt x="212" y="764"/>
                </a:lnTo>
                <a:lnTo>
                  <a:pt x="212" y="767"/>
                </a:lnTo>
                <a:lnTo>
                  <a:pt x="212" y="888"/>
                </a:lnTo>
                <a:lnTo>
                  <a:pt x="212" y="891"/>
                </a:lnTo>
                <a:lnTo>
                  <a:pt x="213" y="894"/>
                </a:lnTo>
                <a:lnTo>
                  <a:pt x="214" y="896"/>
                </a:lnTo>
                <a:lnTo>
                  <a:pt x="216" y="898"/>
                </a:lnTo>
                <a:lnTo>
                  <a:pt x="218" y="901"/>
                </a:lnTo>
                <a:lnTo>
                  <a:pt x="221" y="902"/>
                </a:lnTo>
                <a:lnTo>
                  <a:pt x="223" y="903"/>
                </a:lnTo>
                <a:lnTo>
                  <a:pt x="226" y="903"/>
                </a:lnTo>
                <a:lnTo>
                  <a:pt x="347" y="903"/>
                </a:lnTo>
                <a:lnTo>
                  <a:pt x="349" y="903"/>
                </a:lnTo>
                <a:lnTo>
                  <a:pt x="353" y="902"/>
                </a:lnTo>
                <a:lnTo>
                  <a:pt x="355" y="901"/>
                </a:lnTo>
                <a:lnTo>
                  <a:pt x="357" y="898"/>
                </a:lnTo>
                <a:lnTo>
                  <a:pt x="360" y="896"/>
                </a:lnTo>
                <a:lnTo>
                  <a:pt x="361" y="894"/>
                </a:lnTo>
                <a:lnTo>
                  <a:pt x="362" y="891"/>
                </a:lnTo>
                <a:lnTo>
                  <a:pt x="362" y="888"/>
                </a:lnTo>
                <a:lnTo>
                  <a:pt x="362" y="767"/>
                </a:lnTo>
                <a:lnTo>
                  <a:pt x="362" y="764"/>
                </a:lnTo>
                <a:lnTo>
                  <a:pt x="361" y="762"/>
                </a:lnTo>
                <a:lnTo>
                  <a:pt x="360" y="760"/>
                </a:lnTo>
                <a:lnTo>
                  <a:pt x="357" y="757"/>
                </a:lnTo>
                <a:lnTo>
                  <a:pt x="355" y="755"/>
                </a:lnTo>
                <a:lnTo>
                  <a:pt x="353" y="754"/>
                </a:lnTo>
                <a:lnTo>
                  <a:pt x="349" y="753"/>
                </a:lnTo>
                <a:lnTo>
                  <a:pt x="347" y="753"/>
                </a:lnTo>
                <a:lnTo>
                  <a:pt x="302" y="753"/>
                </a:lnTo>
                <a:lnTo>
                  <a:pt x="302" y="662"/>
                </a:lnTo>
                <a:lnTo>
                  <a:pt x="303" y="629"/>
                </a:lnTo>
                <a:lnTo>
                  <a:pt x="305" y="597"/>
                </a:lnTo>
                <a:lnTo>
                  <a:pt x="310" y="566"/>
                </a:lnTo>
                <a:lnTo>
                  <a:pt x="317" y="537"/>
                </a:lnTo>
                <a:lnTo>
                  <a:pt x="326" y="509"/>
                </a:lnTo>
                <a:lnTo>
                  <a:pt x="336" y="482"/>
                </a:lnTo>
                <a:lnTo>
                  <a:pt x="343" y="469"/>
                </a:lnTo>
                <a:lnTo>
                  <a:pt x="348" y="457"/>
                </a:lnTo>
                <a:lnTo>
                  <a:pt x="355" y="446"/>
                </a:lnTo>
                <a:lnTo>
                  <a:pt x="363" y="434"/>
                </a:lnTo>
                <a:lnTo>
                  <a:pt x="373" y="431"/>
                </a:lnTo>
                <a:lnTo>
                  <a:pt x="383" y="426"/>
                </a:lnTo>
                <a:lnTo>
                  <a:pt x="393" y="420"/>
                </a:lnTo>
                <a:lnTo>
                  <a:pt x="401" y="413"/>
                </a:lnTo>
                <a:lnTo>
                  <a:pt x="408" y="404"/>
                </a:lnTo>
                <a:lnTo>
                  <a:pt x="414" y="395"/>
                </a:lnTo>
                <a:lnTo>
                  <a:pt x="418" y="383"/>
                </a:lnTo>
                <a:lnTo>
                  <a:pt x="421" y="372"/>
                </a:lnTo>
                <a:lnTo>
                  <a:pt x="433" y="364"/>
                </a:lnTo>
                <a:lnTo>
                  <a:pt x="445" y="356"/>
                </a:lnTo>
                <a:lnTo>
                  <a:pt x="458" y="348"/>
                </a:lnTo>
                <a:lnTo>
                  <a:pt x="471" y="342"/>
                </a:lnTo>
                <a:lnTo>
                  <a:pt x="485" y="335"/>
                </a:lnTo>
                <a:lnTo>
                  <a:pt x="498" y="329"/>
                </a:lnTo>
                <a:lnTo>
                  <a:pt x="513" y="324"/>
                </a:lnTo>
                <a:lnTo>
                  <a:pt x="529" y="319"/>
                </a:lnTo>
                <a:lnTo>
                  <a:pt x="544" y="315"/>
                </a:lnTo>
                <a:lnTo>
                  <a:pt x="559" y="311"/>
                </a:lnTo>
                <a:lnTo>
                  <a:pt x="576" y="308"/>
                </a:lnTo>
                <a:lnTo>
                  <a:pt x="593" y="306"/>
                </a:lnTo>
                <a:lnTo>
                  <a:pt x="610" y="303"/>
                </a:lnTo>
                <a:lnTo>
                  <a:pt x="627" y="302"/>
                </a:lnTo>
                <a:lnTo>
                  <a:pt x="645" y="301"/>
                </a:lnTo>
                <a:lnTo>
                  <a:pt x="663" y="301"/>
                </a:lnTo>
                <a:lnTo>
                  <a:pt x="754" y="301"/>
                </a:lnTo>
                <a:lnTo>
                  <a:pt x="754" y="346"/>
                </a:lnTo>
                <a:lnTo>
                  <a:pt x="754" y="348"/>
                </a:lnTo>
                <a:lnTo>
                  <a:pt x="755" y="352"/>
                </a:lnTo>
                <a:lnTo>
                  <a:pt x="756" y="354"/>
                </a:lnTo>
                <a:lnTo>
                  <a:pt x="758" y="356"/>
                </a:lnTo>
                <a:lnTo>
                  <a:pt x="761" y="359"/>
                </a:lnTo>
                <a:lnTo>
                  <a:pt x="763" y="360"/>
                </a:lnTo>
                <a:lnTo>
                  <a:pt x="765" y="361"/>
                </a:lnTo>
                <a:lnTo>
                  <a:pt x="768" y="361"/>
                </a:lnTo>
                <a:lnTo>
                  <a:pt x="889" y="361"/>
                </a:lnTo>
                <a:lnTo>
                  <a:pt x="892" y="361"/>
                </a:lnTo>
                <a:lnTo>
                  <a:pt x="895" y="360"/>
                </a:lnTo>
                <a:lnTo>
                  <a:pt x="897" y="359"/>
                </a:lnTo>
                <a:lnTo>
                  <a:pt x="899" y="356"/>
                </a:lnTo>
                <a:lnTo>
                  <a:pt x="902" y="354"/>
                </a:lnTo>
                <a:lnTo>
                  <a:pt x="903" y="352"/>
                </a:lnTo>
                <a:lnTo>
                  <a:pt x="904" y="348"/>
                </a:lnTo>
                <a:lnTo>
                  <a:pt x="904" y="346"/>
                </a:lnTo>
                <a:lnTo>
                  <a:pt x="904" y="225"/>
                </a:lnTo>
                <a:lnTo>
                  <a:pt x="904" y="222"/>
                </a:lnTo>
                <a:lnTo>
                  <a:pt x="903" y="220"/>
                </a:lnTo>
                <a:lnTo>
                  <a:pt x="902" y="217"/>
                </a:lnTo>
                <a:lnTo>
                  <a:pt x="899" y="215"/>
                </a:lnTo>
                <a:lnTo>
                  <a:pt x="897" y="213"/>
                </a:lnTo>
                <a:lnTo>
                  <a:pt x="895" y="212"/>
                </a:lnTo>
                <a:lnTo>
                  <a:pt x="892" y="211"/>
                </a:lnTo>
                <a:lnTo>
                  <a:pt x="889" y="211"/>
                </a:lnTo>
                <a:close/>
              </a:path>
            </a:pathLst>
          </a:custGeom>
          <a:solidFill>
            <a:schemeClr val="bg1"/>
          </a:solidFill>
          <a:ln>
            <a:noFill/>
          </a:ln>
        </p:spPr>
        <p:txBody>
          <a:bodyPr vert="horz" wrap="square" lIns="68580" tIns="34290" rIns="68580" bIns="3429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srgbClr val="000000"/>
              </a:solidFill>
              <a:effectLst/>
              <a:uLnTx/>
              <a:uFillTx/>
              <a:latin typeface="Segoe UI Light"/>
              <a:ea typeface="+mn-ea"/>
              <a:cs typeface="+mn-cs"/>
            </a:endParaRPr>
          </a:p>
        </p:txBody>
      </p:sp>
      <p:sp>
        <p:nvSpPr>
          <p:cNvPr id="45" name="Content Placeholder 2">
            <a:extLst>
              <a:ext uri="{FF2B5EF4-FFF2-40B4-BE49-F238E27FC236}">
                <a16:creationId xmlns:a16="http://schemas.microsoft.com/office/drawing/2014/main" id="{364D59F1-62EA-4369-995C-CF54F720A32F}"/>
              </a:ext>
            </a:extLst>
          </p:cNvPr>
          <p:cNvSpPr txBox="1">
            <a:spLocks/>
          </p:cNvSpPr>
          <p:nvPr/>
        </p:nvSpPr>
        <p:spPr>
          <a:xfrm>
            <a:off x="145677" y="1239215"/>
            <a:ext cx="8801100" cy="5415329"/>
          </a:xfrm>
          <a:prstGeom prst="rect">
            <a:avLst/>
          </a:prstGeom>
        </p:spPr>
        <p:txBody>
          <a:bodyPr vert="horz" lIns="68580" tIns="34290" rIns="68580" bIns="34290" rtlCol="0" anchor="t">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514350" marR="0" lvl="0" indent="-514350" algn="l" defTabSz="914400" rtl="0" eaLnBrk="1" fontAlgn="auto" latinLnBrk="0" hangingPunct="1">
              <a:lnSpc>
                <a:spcPct val="90000"/>
              </a:lnSpc>
              <a:spcBef>
                <a:spcPts val="1000"/>
              </a:spcBef>
              <a:spcAft>
                <a:spcPts val="600"/>
              </a:spcAft>
              <a:buClrTx/>
              <a:buSzTx/>
              <a:buFont typeface="Arial" panose="020B0604020202020204" pitchFamily="34" charset="0"/>
              <a:buAutoNum type="arabicPeriod"/>
              <a:tabLst/>
              <a:defRPr/>
            </a:pPr>
            <a:r>
              <a:rPr kumimoji="0" lang="en-US" sz="2800" b="1" i="0" u="none" strike="noStrike" kern="1200" cap="none" spc="0" normalizeH="0" baseline="0" noProof="0" dirty="0">
                <a:ln>
                  <a:noFill/>
                </a:ln>
                <a:solidFill>
                  <a:srgbClr val="000000"/>
                </a:solidFill>
                <a:effectLst/>
                <a:uLnTx/>
                <a:uFillTx/>
                <a:latin typeface="Segoe UI Light"/>
                <a:ea typeface="+mn-ea"/>
                <a:cs typeface="+mn-cs"/>
              </a:rPr>
              <a:t>Get the disciples out of there</a:t>
            </a:r>
            <a:r>
              <a:rPr kumimoji="0" lang="en-US" sz="2800" b="0" i="0" u="none" strike="noStrike" kern="1200" cap="none" spc="0" normalizeH="0" baseline="0" noProof="0" dirty="0">
                <a:ln>
                  <a:noFill/>
                </a:ln>
                <a:solidFill>
                  <a:srgbClr val="000000"/>
                </a:solidFill>
                <a:effectLst/>
                <a:uLnTx/>
                <a:uFillTx/>
                <a:latin typeface="Segoe UI Light"/>
                <a:ea typeface="+mn-ea"/>
                <a:cs typeface="+mn-cs"/>
              </a:rPr>
              <a:t>. (verse 22)</a:t>
            </a:r>
          </a:p>
          <a:p>
            <a:pPr marL="514350" marR="0" lvl="0" indent="-514350" algn="l" defTabSz="914400" rtl="0" eaLnBrk="1" fontAlgn="auto" latinLnBrk="0" hangingPunct="1">
              <a:lnSpc>
                <a:spcPct val="90000"/>
              </a:lnSpc>
              <a:spcBef>
                <a:spcPts val="1000"/>
              </a:spcBef>
              <a:spcAft>
                <a:spcPts val="600"/>
              </a:spcAft>
              <a:buClrTx/>
              <a:buSzTx/>
              <a:buFont typeface="+mj-lt"/>
              <a:buAutoNum type="arabicPeriod" startAt="2"/>
              <a:tabLst/>
              <a:defRPr/>
            </a:pPr>
            <a:r>
              <a:rPr kumimoji="0" lang="en-US" sz="2800" b="1" i="0" u="none" strike="noStrike" kern="1200" cap="none" spc="0" normalizeH="0" baseline="0" noProof="0" dirty="0">
                <a:ln>
                  <a:noFill/>
                </a:ln>
                <a:solidFill>
                  <a:srgbClr val="000000"/>
                </a:solidFill>
                <a:effectLst/>
                <a:uLnTx/>
                <a:uFillTx/>
                <a:latin typeface="Segoe UI Light"/>
                <a:ea typeface="+mn-ea"/>
                <a:cs typeface="+mn-cs"/>
              </a:rPr>
              <a:t>Disperse the crowd</a:t>
            </a:r>
            <a:r>
              <a:rPr kumimoji="0" lang="en-US" sz="2800" b="0" i="0" u="none" strike="noStrike" kern="1200" cap="none" spc="0" normalizeH="0" baseline="0" noProof="0" dirty="0">
                <a:ln>
                  <a:noFill/>
                </a:ln>
                <a:solidFill>
                  <a:srgbClr val="000000"/>
                </a:solidFill>
                <a:effectLst/>
                <a:uLnTx/>
                <a:uFillTx/>
                <a:latin typeface="Segoe UI Light"/>
                <a:ea typeface="+mn-ea"/>
                <a:cs typeface="+mn-cs"/>
              </a:rPr>
              <a:t>. (verse 22) </a:t>
            </a:r>
            <a:r>
              <a:rPr kumimoji="0" lang="en-US" sz="2800" b="0" i="1" u="none" strike="noStrike" kern="1200" cap="none" spc="0" normalizeH="0" baseline="0" noProof="0" dirty="0">
                <a:ln>
                  <a:noFill/>
                </a:ln>
                <a:solidFill>
                  <a:srgbClr val="000000"/>
                </a:solidFill>
                <a:effectLst/>
                <a:uLnTx/>
                <a:uFillTx/>
                <a:latin typeface="Segoe UI Light"/>
                <a:ea typeface="+mn-ea"/>
                <a:cs typeface="+mn-cs"/>
              </a:rPr>
              <a:t>“Sent the crowds away.”</a:t>
            </a:r>
          </a:p>
          <a:p>
            <a:pPr marL="514350" marR="0" lvl="0" indent="-514350" algn="l" defTabSz="914400" rtl="0" eaLnBrk="1" fontAlgn="auto" latinLnBrk="0" hangingPunct="1">
              <a:lnSpc>
                <a:spcPct val="90000"/>
              </a:lnSpc>
              <a:spcBef>
                <a:spcPts val="1000"/>
              </a:spcBef>
              <a:spcAft>
                <a:spcPts val="600"/>
              </a:spcAft>
              <a:buClrTx/>
              <a:buSzTx/>
              <a:buFont typeface="+mj-lt"/>
              <a:buAutoNum type="arabicPeriod" startAt="2"/>
              <a:tabLst/>
              <a:defRPr/>
            </a:pPr>
            <a:r>
              <a:rPr kumimoji="0" lang="en-US" sz="2800" b="1" i="0" u="none" strike="noStrike" kern="1200" cap="none" spc="0" normalizeH="0" baseline="0" noProof="0" dirty="0">
                <a:ln>
                  <a:noFill/>
                </a:ln>
                <a:solidFill>
                  <a:srgbClr val="000000"/>
                </a:solidFill>
                <a:effectLst/>
                <a:uLnTx/>
                <a:uFillTx/>
                <a:latin typeface="Segoe UI Light"/>
                <a:ea typeface="+mn-ea"/>
                <a:cs typeface="+mn-cs"/>
              </a:rPr>
              <a:t>Get away by Himself to pray</a:t>
            </a:r>
            <a:r>
              <a:rPr kumimoji="0" lang="en-US" sz="2800" b="0" i="0" u="none" strike="noStrike" kern="1200" cap="none" spc="0" normalizeH="0" baseline="0" noProof="0" dirty="0">
                <a:ln>
                  <a:noFill/>
                </a:ln>
                <a:solidFill>
                  <a:srgbClr val="000000"/>
                </a:solidFill>
                <a:effectLst/>
                <a:uLnTx/>
                <a:uFillTx/>
                <a:latin typeface="Segoe UI Light"/>
                <a:ea typeface="+mn-ea"/>
                <a:cs typeface="+mn-cs"/>
              </a:rPr>
              <a:t>. (Luke 5:16; 6:12; 9:18)</a:t>
            </a:r>
          </a:p>
          <a:p>
            <a:pPr marL="0" marR="0" lvl="0" indent="0" algn="l" defTabSz="914400" rtl="0" eaLnBrk="1" fontAlgn="auto" latinLnBrk="0" hangingPunct="1">
              <a:lnSpc>
                <a:spcPct val="90000"/>
              </a:lnSpc>
              <a:spcBef>
                <a:spcPts val="1000"/>
              </a:spcBef>
              <a:spcAft>
                <a:spcPts val="600"/>
              </a:spcAft>
              <a:buClrTx/>
              <a:buSzTx/>
              <a:buFont typeface="Arial" panose="020B0604020202020204" pitchFamily="34" charset="0"/>
              <a:buNone/>
              <a:tabLst/>
              <a:defRPr/>
            </a:pPr>
            <a:r>
              <a:rPr kumimoji="0" lang="en-US" sz="2800" b="0" i="0" u="none" strike="noStrike" kern="1200" cap="none" spc="0" normalizeH="0" baseline="0" noProof="0" dirty="0">
                <a:ln>
                  <a:noFill/>
                </a:ln>
                <a:solidFill>
                  <a:srgbClr val="000000"/>
                </a:solidFill>
                <a:effectLst/>
                <a:uLnTx/>
                <a:uFillTx/>
                <a:latin typeface="Segoe UI Light"/>
                <a:ea typeface="+mn-ea"/>
                <a:cs typeface="+mn-cs"/>
              </a:rPr>
              <a:t>Remember when Jesus taught the disciples to </a:t>
            </a:r>
            <a:r>
              <a:rPr kumimoji="0" lang="en-US" sz="2800" b="0" i="1" u="none" strike="noStrike" kern="1200" cap="none" spc="0" normalizeH="0" baseline="0" noProof="0" dirty="0">
                <a:ln>
                  <a:noFill/>
                </a:ln>
                <a:solidFill>
                  <a:srgbClr val="000000"/>
                </a:solidFill>
                <a:effectLst/>
                <a:uLnTx/>
                <a:uFillTx/>
                <a:latin typeface="Segoe UI Light"/>
                <a:ea typeface="+mn-ea"/>
                <a:cs typeface="+mn-cs"/>
              </a:rPr>
              <a:t>“</a:t>
            </a:r>
            <a:r>
              <a:rPr kumimoji="0" lang="en-US" sz="2800" b="1" i="1" u="none" strike="noStrike" kern="1200" cap="none" spc="0" normalizeH="0" baseline="0" noProof="0" dirty="0">
                <a:ln>
                  <a:noFill/>
                </a:ln>
                <a:solidFill>
                  <a:srgbClr val="000000"/>
                </a:solidFill>
                <a:effectLst/>
                <a:uLnTx/>
                <a:uFillTx/>
                <a:latin typeface="Segoe UI Light"/>
                <a:ea typeface="+mn-ea"/>
                <a:cs typeface="+mn-cs"/>
              </a:rPr>
              <a:t>pray, then, in this way</a:t>
            </a:r>
            <a:r>
              <a:rPr kumimoji="0" lang="en-US" sz="2800" b="0" i="1" u="none" strike="noStrike" kern="1200" cap="none" spc="0" normalizeH="0" baseline="0" noProof="0" dirty="0">
                <a:ln>
                  <a:noFill/>
                </a:ln>
                <a:solidFill>
                  <a:srgbClr val="000000"/>
                </a:solidFill>
                <a:effectLst/>
                <a:uLnTx/>
                <a:uFillTx/>
                <a:latin typeface="Segoe UI Light"/>
                <a:ea typeface="+mn-ea"/>
                <a:cs typeface="+mn-cs"/>
              </a:rPr>
              <a:t>”</a:t>
            </a:r>
            <a:r>
              <a:rPr kumimoji="0" lang="en-US" sz="2800" b="0" i="0" u="none" strike="noStrike" kern="1200" cap="none" spc="0" normalizeH="0" baseline="0" noProof="0" dirty="0">
                <a:ln>
                  <a:noFill/>
                </a:ln>
                <a:solidFill>
                  <a:srgbClr val="000000"/>
                </a:solidFill>
                <a:effectLst/>
                <a:uLnTx/>
                <a:uFillTx/>
                <a:latin typeface="Segoe UI Light"/>
                <a:ea typeface="+mn-ea"/>
                <a:cs typeface="+mn-cs"/>
              </a:rPr>
              <a:t> (Matthew 6:9-13) that the </a:t>
            </a:r>
            <a:r>
              <a:rPr kumimoji="0" lang="en-US" sz="2800" b="0" i="1" u="none" strike="noStrike" kern="1200" cap="none" spc="0" normalizeH="0" baseline="0" noProof="0" dirty="0">
                <a:ln>
                  <a:noFill/>
                </a:ln>
                <a:solidFill>
                  <a:srgbClr val="000000"/>
                </a:solidFill>
                <a:effectLst/>
                <a:uLnTx/>
                <a:uFillTx/>
                <a:latin typeface="Segoe UI Light"/>
                <a:ea typeface="+mn-ea"/>
                <a:cs typeface="+mn-cs"/>
              </a:rPr>
              <a:t>“</a:t>
            </a:r>
            <a:r>
              <a:rPr kumimoji="0" lang="en-US" sz="2800" b="1" i="1" u="none" strike="noStrike" kern="1200" cap="none" spc="0" normalizeH="0" baseline="0" noProof="0" dirty="0">
                <a:ln>
                  <a:noFill/>
                </a:ln>
                <a:solidFill>
                  <a:srgbClr val="000000"/>
                </a:solidFill>
                <a:effectLst/>
                <a:uLnTx/>
                <a:uFillTx/>
                <a:latin typeface="Segoe UI Light"/>
                <a:ea typeface="+mn-ea"/>
                <a:cs typeface="+mn-cs"/>
              </a:rPr>
              <a:t>manner</a:t>
            </a:r>
            <a:r>
              <a:rPr kumimoji="0" lang="en-US" sz="2800" b="0" i="1" u="none" strike="noStrike" kern="1200" cap="none" spc="0" normalizeH="0" baseline="0" noProof="0" dirty="0">
                <a:ln>
                  <a:noFill/>
                </a:ln>
                <a:solidFill>
                  <a:srgbClr val="000000"/>
                </a:solidFill>
                <a:effectLst/>
                <a:uLnTx/>
                <a:uFillTx/>
                <a:latin typeface="Segoe UI Light"/>
                <a:ea typeface="+mn-ea"/>
                <a:cs typeface="+mn-cs"/>
              </a:rPr>
              <a:t>”</a:t>
            </a:r>
            <a:r>
              <a:rPr kumimoji="0" lang="en-US" sz="2800" b="0" i="0" u="none" strike="noStrike" kern="1200" cap="none" spc="0" normalizeH="0" baseline="0" noProof="0" dirty="0">
                <a:ln>
                  <a:noFill/>
                </a:ln>
                <a:solidFill>
                  <a:srgbClr val="000000"/>
                </a:solidFill>
                <a:effectLst/>
                <a:uLnTx/>
                <a:uFillTx/>
                <a:latin typeface="Segoe UI Light"/>
                <a:ea typeface="+mn-ea"/>
                <a:cs typeface="+mn-cs"/>
              </a:rPr>
              <a:t> in which they were to pray included a focus on:</a:t>
            </a:r>
          </a:p>
          <a:p>
            <a:pPr marL="685800" marR="0" lvl="1" indent="-22860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srgbClr val="000000"/>
                </a:solidFill>
                <a:effectLst/>
                <a:uLnTx/>
                <a:uFillTx/>
                <a:latin typeface="Segoe UI Light"/>
                <a:ea typeface="+mn-ea"/>
                <a:cs typeface="+mn-cs"/>
              </a:rPr>
              <a:t>The glory and reverence for the Father (verses 9, 13)</a:t>
            </a:r>
          </a:p>
          <a:p>
            <a:pPr marL="685800" marR="0" lvl="1" indent="-22860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srgbClr val="000000"/>
                </a:solidFill>
                <a:effectLst/>
                <a:uLnTx/>
                <a:uFillTx/>
                <a:latin typeface="Segoe UI Light"/>
                <a:ea typeface="+mn-ea"/>
                <a:cs typeface="+mn-cs"/>
              </a:rPr>
              <a:t>The kingdom (verse 10)</a:t>
            </a:r>
          </a:p>
          <a:p>
            <a:pPr marL="685800" marR="0" lvl="1" indent="-22860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srgbClr val="000000"/>
                </a:solidFill>
                <a:effectLst/>
                <a:uLnTx/>
                <a:uFillTx/>
                <a:latin typeface="Segoe UI Light"/>
                <a:ea typeface="+mn-ea"/>
                <a:cs typeface="+mn-cs"/>
              </a:rPr>
              <a:t>The will of the Father (verse 10)</a:t>
            </a:r>
          </a:p>
          <a:p>
            <a:pPr marL="685800" marR="0" lvl="1" indent="-22860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srgbClr val="000000"/>
                </a:solidFill>
                <a:effectLst/>
                <a:uLnTx/>
                <a:uFillTx/>
                <a:latin typeface="Segoe UI Light"/>
                <a:ea typeface="+mn-ea"/>
                <a:cs typeface="+mn-cs"/>
              </a:rPr>
              <a:t>Daily dependence on the Father (verse 11)</a:t>
            </a:r>
          </a:p>
          <a:p>
            <a:pPr marL="685800" marR="0" lvl="1" indent="-22860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srgbClr val="000000"/>
                </a:solidFill>
                <a:effectLst/>
                <a:uLnTx/>
                <a:uFillTx/>
                <a:latin typeface="Segoe UI Light"/>
                <a:ea typeface="+mn-ea"/>
                <a:cs typeface="+mn-cs"/>
              </a:rPr>
              <a:t>The need for man’s forgiveness.</a:t>
            </a:r>
          </a:p>
          <a:p>
            <a:pPr marL="685800" marR="0" lvl="1" indent="-228600" algn="l" defTabSz="914400" rtl="0" eaLnBrk="1" fontAlgn="auto" latinLnBrk="0" hangingPunct="1">
              <a:lnSpc>
                <a:spcPct val="90000"/>
              </a:lnSpc>
              <a:spcBef>
                <a:spcPts val="0"/>
              </a:spcBef>
              <a:spcAft>
                <a:spcPts val="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srgbClr val="000000"/>
                </a:solidFill>
                <a:effectLst/>
                <a:uLnTx/>
                <a:uFillTx/>
                <a:latin typeface="Segoe UI Light"/>
                <a:ea typeface="+mn-ea"/>
                <a:cs typeface="+mn-cs"/>
              </a:rPr>
              <a:t>Deliverance from temptation.</a:t>
            </a:r>
          </a:p>
        </p:txBody>
      </p:sp>
    </p:spTree>
    <p:extLst>
      <p:ext uri="{BB962C8B-B14F-4D97-AF65-F5344CB8AC3E}">
        <p14:creationId xmlns:p14="http://schemas.microsoft.com/office/powerpoint/2010/main" val="141914176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5">
                                            <p:txEl>
                                              <p:pRg st="0" end="0"/>
                                            </p:txEl>
                                          </p:spTgt>
                                        </p:tgtEl>
                                        <p:attrNameLst>
                                          <p:attrName>style.visibility</p:attrName>
                                        </p:attrNameLst>
                                      </p:cBhvr>
                                      <p:to>
                                        <p:strVal val="visible"/>
                                      </p:to>
                                    </p:set>
                                    <p:animEffect transition="in" filter="fade">
                                      <p:cBhvr>
                                        <p:cTn id="7" dur="500"/>
                                        <p:tgtEl>
                                          <p:spTgt spid="4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5">
                                            <p:txEl>
                                              <p:pRg st="1" end="1"/>
                                            </p:txEl>
                                          </p:spTgt>
                                        </p:tgtEl>
                                        <p:attrNameLst>
                                          <p:attrName>style.visibility</p:attrName>
                                        </p:attrNameLst>
                                      </p:cBhvr>
                                      <p:to>
                                        <p:strVal val="visible"/>
                                      </p:to>
                                    </p:set>
                                    <p:animEffect transition="in" filter="fade">
                                      <p:cBhvr>
                                        <p:cTn id="12" dur="500"/>
                                        <p:tgtEl>
                                          <p:spTgt spid="4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5">
                                            <p:txEl>
                                              <p:pRg st="2" end="2"/>
                                            </p:txEl>
                                          </p:spTgt>
                                        </p:tgtEl>
                                        <p:attrNameLst>
                                          <p:attrName>style.visibility</p:attrName>
                                        </p:attrNameLst>
                                      </p:cBhvr>
                                      <p:to>
                                        <p:strVal val="visible"/>
                                      </p:to>
                                    </p:set>
                                    <p:animEffect transition="in" filter="fade">
                                      <p:cBhvr>
                                        <p:cTn id="17" dur="500"/>
                                        <p:tgtEl>
                                          <p:spTgt spid="4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5">
                                            <p:txEl>
                                              <p:pRg st="3" end="3"/>
                                            </p:txEl>
                                          </p:spTgt>
                                        </p:tgtEl>
                                        <p:attrNameLst>
                                          <p:attrName>style.visibility</p:attrName>
                                        </p:attrNameLst>
                                      </p:cBhvr>
                                      <p:to>
                                        <p:strVal val="visible"/>
                                      </p:to>
                                    </p:set>
                                    <p:animEffect transition="in" filter="fade">
                                      <p:cBhvr>
                                        <p:cTn id="22" dur="500"/>
                                        <p:tgtEl>
                                          <p:spTgt spid="4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5">
                                            <p:txEl>
                                              <p:pRg st="4" end="4"/>
                                            </p:txEl>
                                          </p:spTgt>
                                        </p:tgtEl>
                                        <p:attrNameLst>
                                          <p:attrName>style.visibility</p:attrName>
                                        </p:attrNameLst>
                                      </p:cBhvr>
                                      <p:to>
                                        <p:strVal val="visible"/>
                                      </p:to>
                                    </p:set>
                                    <p:animEffect transition="in" filter="fade">
                                      <p:cBhvr>
                                        <p:cTn id="27" dur="500"/>
                                        <p:tgtEl>
                                          <p:spTgt spid="4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45">
                                            <p:txEl>
                                              <p:pRg st="5" end="5"/>
                                            </p:txEl>
                                          </p:spTgt>
                                        </p:tgtEl>
                                        <p:attrNameLst>
                                          <p:attrName>style.visibility</p:attrName>
                                        </p:attrNameLst>
                                      </p:cBhvr>
                                      <p:to>
                                        <p:strVal val="visible"/>
                                      </p:to>
                                    </p:set>
                                    <p:animEffect transition="in" filter="fade">
                                      <p:cBhvr>
                                        <p:cTn id="32" dur="500"/>
                                        <p:tgtEl>
                                          <p:spTgt spid="45">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45">
                                            <p:txEl>
                                              <p:pRg st="6" end="6"/>
                                            </p:txEl>
                                          </p:spTgt>
                                        </p:tgtEl>
                                        <p:attrNameLst>
                                          <p:attrName>style.visibility</p:attrName>
                                        </p:attrNameLst>
                                      </p:cBhvr>
                                      <p:to>
                                        <p:strVal val="visible"/>
                                      </p:to>
                                    </p:set>
                                    <p:animEffect transition="in" filter="fade">
                                      <p:cBhvr>
                                        <p:cTn id="37" dur="500"/>
                                        <p:tgtEl>
                                          <p:spTgt spid="45">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0" presetClass="entr" presetSubtype="0" fill="hold" nodeType="clickEffect">
                                  <p:stCondLst>
                                    <p:cond delay="0"/>
                                  </p:stCondLst>
                                  <p:childTnLst>
                                    <p:set>
                                      <p:cBhvr>
                                        <p:cTn id="41" dur="1" fill="hold">
                                          <p:stCondLst>
                                            <p:cond delay="0"/>
                                          </p:stCondLst>
                                        </p:cTn>
                                        <p:tgtEl>
                                          <p:spTgt spid="45">
                                            <p:txEl>
                                              <p:pRg st="7" end="7"/>
                                            </p:txEl>
                                          </p:spTgt>
                                        </p:tgtEl>
                                        <p:attrNameLst>
                                          <p:attrName>style.visibility</p:attrName>
                                        </p:attrNameLst>
                                      </p:cBhvr>
                                      <p:to>
                                        <p:strVal val="visible"/>
                                      </p:to>
                                    </p:set>
                                    <p:animEffect transition="in" filter="fade">
                                      <p:cBhvr>
                                        <p:cTn id="42" dur="500"/>
                                        <p:tgtEl>
                                          <p:spTgt spid="45">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0" presetClass="entr" presetSubtype="0" fill="hold" nodeType="clickEffect">
                                  <p:stCondLst>
                                    <p:cond delay="0"/>
                                  </p:stCondLst>
                                  <p:childTnLst>
                                    <p:set>
                                      <p:cBhvr>
                                        <p:cTn id="46" dur="1" fill="hold">
                                          <p:stCondLst>
                                            <p:cond delay="0"/>
                                          </p:stCondLst>
                                        </p:cTn>
                                        <p:tgtEl>
                                          <p:spTgt spid="45">
                                            <p:txEl>
                                              <p:pRg st="8" end="8"/>
                                            </p:txEl>
                                          </p:spTgt>
                                        </p:tgtEl>
                                        <p:attrNameLst>
                                          <p:attrName>style.visibility</p:attrName>
                                        </p:attrNameLst>
                                      </p:cBhvr>
                                      <p:to>
                                        <p:strVal val="visible"/>
                                      </p:to>
                                    </p:set>
                                    <p:animEffect transition="in" filter="fade">
                                      <p:cBhvr>
                                        <p:cTn id="47" dur="500"/>
                                        <p:tgtEl>
                                          <p:spTgt spid="45">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0" presetClass="entr" presetSubtype="0" fill="hold" nodeType="clickEffect">
                                  <p:stCondLst>
                                    <p:cond delay="0"/>
                                  </p:stCondLst>
                                  <p:childTnLst>
                                    <p:set>
                                      <p:cBhvr>
                                        <p:cTn id="51" dur="1" fill="hold">
                                          <p:stCondLst>
                                            <p:cond delay="0"/>
                                          </p:stCondLst>
                                        </p:cTn>
                                        <p:tgtEl>
                                          <p:spTgt spid="45">
                                            <p:txEl>
                                              <p:pRg st="9" end="9"/>
                                            </p:txEl>
                                          </p:spTgt>
                                        </p:tgtEl>
                                        <p:attrNameLst>
                                          <p:attrName>style.visibility</p:attrName>
                                        </p:attrNameLst>
                                      </p:cBhvr>
                                      <p:to>
                                        <p:strVal val="visible"/>
                                      </p:to>
                                    </p:set>
                                    <p:animEffect transition="in" filter="fade">
                                      <p:cBhvr>
                                        <p:cTn id="52" dur="500"/>
                                        <p:tgtEl>
                                          <p:spTgt spid="45">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hidden="1">
            <a:extLst>
              <a:ext uri="{FF2B5EF4-FFF2-40B4-BE49-F238E27FC236}">
                <a16:creationId xmlns:a16="http://schemas.microsoft.com/office/drawing/2014/main" id="{B5981CF1-BC08-49F8-B0F9-AAF98EC67450}"/>
              </a:ext>
            </a:extLst>
          </p:cNvPr>
          <p:cNvSpPr>
            <a:spLocks noGrp="1"/>
          </p:cNvSpPr>
          <p:nvPr>
            <p:ph type="title" idx="4294967295"/>
          </p:nvPr>
        </p:nvSpPr>
        <p:spPr>
          <a:xfrm>
            <a:off x="0" y="1131094"/>
            <a:ext cx="7886700" cy="994172"/>
          </a:xfrm>
        </p:spPr>
        <p:txBody>
          <a:bodyPr/>
          <a:lstStyle/>
          <a:p>
            <a:r>
              <a:rPr lang="en-US" dirty="0"/>
              <a:t>Project analysis slide 2</a:t>
            </a:r>
          </a:p>
        </p:txBody>
      </p:sp>
      <p:cxnSp>
        <p:nvCxnSpPr>
          <p:cNvPr id="8" name="Straight Connector 7">
            <a:extLst>
              <a:ext uri="{FF2B5EF4-FFF2-40B4-BE49-F238E27FC236}">
                <a16:creationId xmlns:a16="http://schemas.microsoft.com/office/drawing/2014/main" id="{D0986099-F5F2-4E8B-BE17-81194861A00C}"/>
              </a:ext>
              <a:ext uri="{C183D7F6-B498-43B3-948B-1728B52AA6E4}">
                <adec:decorative xmlns:adec="http://schemas.microsoft.com/office/drawing/2017/decorative" val="1"/>
              </a:ext>
            </a:extLst>
          </p:cNvPr>
          <p:cNvCxnSpPr>
            <a:cxnSpLocks/>
          </p:cNvCxnSpPr>
          <p:nvPr/>
        </p:nvCxnSpPr>
        <p:spPr>
          <a:xfrm>
            <a:off x="7331242" y="654006"/>
            <a:ext cx="1812758" cy="0"/>
          </a:xfrm>
          <a:prstGeom prst="line">
            <a:avLst/>
          </a:prstGeom>
          <a:ln>
            <a:solidFill>
              <a:schemeClr val="accent3">
                <a:lumMod val="50000"/>
              </a:schemeClr>
            </a:solidFill>
            <a:headEnd type="oval"/>
          </a:ln>
        </p:spPr>
        <p:style>
          <a:lnRef idx="1">
            <a:schemeClr val="accent1"/>
          </a:lnRef>
          <a:fillRef idx="0">
            <a:schemeClr val="accent1"/>
          </a:fillRef>
          <a:effectRef idx="0">
            <a:schemeClr val="accent1"/>
          </a:effectRef>
          <a:fontRef idx="minor">
            <a:schemeClr val="tx1"/>
          </a:fontRef>
        </p:style>
      </p:cxnSp>
      <p:sp>
        <p:nvSpPr>
          <p:cNvPr id="11" name="Title 1">
            <a:extLst>
              <a:ext uri="{FF2B5EF4-FFF2-40B4-BE49-F238E27FC236}">
                <a16:creationId xmlns:a16="http://schemas.microsoft.com/office/drawing/2014/main" id="{4E3F5479-058B-4FA8-92E9-18CAB8CDC5C5}"/>
              </a:ext>
            </a:extLst>
          </p:cNvPr>
          <p:cNvSpPr txBox="1">
            <a:spLocks/>
          </p:cNvSpPr>
          <p:nvPr/>
        </p:nvSpPr>
        <p:spPr>
          <a:xfrm>
            <a:off x="1774009" y="255435"/>
            <a:ext cx="5616608" cy="797141"/>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200" b="1" i="0" u="none" strike="noStrike" kern="1200" cap="none" spc="0" normalizeH="0" baseline="0" noProof="0" dirty="0">
                <a:ln>
                  <a:noFill/>
                </a:ln>
                <a:solidFill>
                  <a:srgbClr val="000000">
                    <a:lumMod val="75000"/>
                    <a:lumOff val="25000"/>
                  </a:srgbClr>
                </a:solidFill>
                <a:effectLst/>
                <a:uLnTx/>
                <a:uFillTx/>
                <a:latin typeface="Century Gothic"/>
                <a:ea typeface="+mj-ea"/>
                <a:cs typeface="+mj-cs"/>
              </a:rPr>
              <a:t>Jesus Walks On The Water</a:t>
            </a: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2000" b="1" i="0" u="none" strike="noStrike" kern="1200" cap="none" spc="0" normalizeH="0" baseline="0" noProof="0" dirty="0">
                <a:ln>
                  <a:noFill/>
                </a:ln>
                <a:solidFill>
                  <a:srgbClr val="FF0000"/>
                </a:solidFill>
                <a:effectLst/>
                <a:uLnTx/>
                <a:uFillTx/>
                <a:latin typeface="Century Gothic"/>
                <a:ea typeface="+mj-ea"/>
                <a:cs typeface="+mj-cs"/>
              </a:rPr>
              <a:t>Matthew 14:22-36</a:t>
            </a:r>
            <a:r>
              <a:rPr kumimoji="0" lang="en-US" sz="2000" b="1" i="0" u="none" strike="noStrike" kern="1200" cap="none" spc="0" normalizeH="0" baseline="0" noProof="0" dirty="0">
                <a:ln>
                  <a:noFill/>
                </a:ln>
                <a:solidFill>
                  <a:srgbClr val="000000">
                    <a:lumMod val="75000"/>
                    <a:lumOff val="25000"/>
                  </a:srgbClr>
                </a:solidFill>
                <a:effectLst/>
                <a:uLnTx/>
                <a:uFillTx/>
                <a:latin typeface="Century Gothic"/>
                <a:ea typeface="+mj-ea"/>
                <a:cs typeface="+mj-cs"/>
              </a:rPr>
              <a:t>; </a:t>
            </a:r>
            <a:r>
              <a:rPr kumimoji="0" lang="en-US" sz="2000" b="1" i="0" u="none" strike="noStrike" kern="1200" cap="none" spc="0" normalizeH="0" baseline="0" noProof="0" dirty="0">
                <a:ln>
                  <a:noFill/>
                </a:ln>
                <a:solidFill>
                  <a:srgbClr val="000000"/>
                </a:solidFill>
                <a:effectLst/>
                <a:uLnTx/>
                <a:uFillTx/>
                <a:latin typeface="Century Gothic"/>
                <a:ea typeface="+mj-ea"/>
                <a:cs typeface="+mj-cs"/>
              </a:rPr>
              <a:t>Mark 6:45-56</a:t>
            </a:r>
            <a:r>
              <a:rPr kumimoji="0" lang="en-US" sz="2000" b="1" i="0" u="none" strike="noStrike" kern="1200" cap="none" spc="0" normalizeH="0" baseline="0" noProof="0" dirty="0">
                <a:ln>
                  <a:noFill/>
                </a:ln>
                <a:solidFill>
                  <a:srgbClr val="000000">
                    <a:lumMod val="75000"/>
                    <a:lumOff val="25000"/>
                  </a:srgbClr>
                </a:solidFill>
                <a:effectLst/>
                <a:uLnTx/>
                <a:uFillTx/>
                <a:latin typeface="Century Gothic"/>
                <a:ea typeface="+mj-ea"/>
                <a:cs typeface="+mj-cs"/>
              </a:rPr>
              <a:t>; </a:t>
            </a:r>
            <a:r>
              <a:rPr kumimoji="0" lang="en-US" sz="2000" b="1" i="0" u="none" strike="noStrike" kern="1200" cap="none" spc="0" normalizeH="0" baseline="0" noProof="0" dirty="0">
                <a:ln>
                  <a:noFill/>
                </a:ln>
                <a:solidFill>
                  <a:srgbClr val="000000"/>
                </a:solidFill>
                <a:effectLst/>
                <a:uLnTx/>
                <a:uFillTx/>
                <a:latin typeface="Century Gothic"/>
                <a:ea typeface="+mj-ea"/>
                <a:cs typeface="+mj-cs"/>
              </a:rPr>
              <a:t>John 6:15-21</a:t>
            </a:r>
            <a:endParaRPr kumimoji="0" lang="en-US" sz="2000" b="0" i="0" u="none" strike="noStrike" kern="1200" cap="none" spc="0" normalizeH="0" baseline="0" noProof="0" dirty="0">
              <a:ln>
                <a:noFill/>
              </a:ln>
              <a:solidFill>
                <a:srgbClr val="000000"/>
              </a:solidFill>
              <a:effectLst/>
              <a:uLnTx/>
              <a:uFillTx/>
              <a:latin typeface="Century Gothic"/>
              <a:ea typeface="+mj-ea"/>
              <a:cs typeface="+mj-cs"/>
            </a:endParaRPr>
          </a:p>
        </p:txBody>
      </p:sp>
      <p:cxnSp>
        <p:nvCxnSpPr>
          <p:cNvPr id="14" name="Straight Connector 13">
            <a:extLst>
              <a:ext uri="{FF2B5EF4-FFF2-40B4-BE49-F238E27FC236}">
                <a16:creationId xmlns:a16="http://schemas.microsoft.com/office/drawing/2014/main" id="{83E690F4-843A-47A5-8620-4FB01C0D8E68}"/>
              </a:ext>
              <a:ext uri="{C183D7F6-B498-43B3-948B-1728B52AA6E4}">
                <adec:decorative xmlns:adec="http://schemas.microsoft.com/office/drawing/2017/decorative" val="1"/>
              </a:ext>
            </a:extLst>
          </p:cNvPr>
          <p:cNvCxnSpPr>
            <a:cxnSpLocks/>
          </p:cNvCxnSpPr>
          <p:nvPr/>
        </p:nvCxnSpPr>
        <p:spPr>
          <a:xfrm>
            <a:off x="0" y="671908"/>
            <a:ext cx="1844842" cy="0"/>
          </a:xfrm>
          <a:prstGeom prst="line">
            <a:avLst/>
          </a:prstGeom>
          <a:ln>
            <a:solidFill>
              <a:schemeClr val="accent3">
                <a:lumMod val="50000"/>
              </a:schemeClr>
            </a:solidFill>
            <a:tailEnd type="oval"/>
          </a:ln>
        </p:spPr>
        <p:style>
          <a:lnRef idx="1">
            <a:schemeClr val="accent1"/>
          </a:lnRef>
          <a:fillRef idx="0">
            <a:schemeClr val="accent1"/>
          </a:fillRef>
          <a:effectRef idx="0">
            <a:schemeClr val="accent1"/>
          </a:effectRef>
          <a:fontRef idx="minor">
            <a:schemeClr val="tx1"/>
          </a:fontRef>
        </p:style>
      </p:cxnSp>
      <p:grpSp>
        <p:nvGrpSpPr>
          <p:cNvPr id="31" name="Group 30" descr="Icons of bar chart and line graph.">
            <a:extLst>
              <a:ext uri="{FF2B5EF4-FFF2-40B4-BE49-F238E27FC236}">
                <a16:creationId xmlns:a16="http://schemas.microsoft.com/office/drawing/2014/main" id="{044C3643-8A0E-47C1-BEB8-C73203B5E58D}"/>
              </a:ext>
            </a:extLst>
          </p:cNvPr>
          <p:cNvGrpSpPr/>
          <p:nvPr/>
        </p:nvGrpSpPr>
        <p:grpSpPr>
          <a:xfrm>
            <a:off x="3536746" y="2215153"/>
            <a:ext cx="260759" cy="260759"/>
            <a:chOff x="4319588" y="2492375"/>
            <a:chExt cx="287338" cy="287338"/>
          </a:xfrm>
          <a:solidFill>
            <a:schemeClr val="bg1"/>
          </a:solidFill>
        </p:grpSpPr>
        <p:sp>
          <p:nvSpPr>
            <p:cNvPr id="32" name="Freeform 372">
              <a:extLst>
                <a:ext uri="{FF2B5EF4-FFF2-40B4-BE49-F238E27FC236}">
                  <a16:creationId xmlns:a16="http://schemas.microsoft.com/office/drawing/2014/main" id="{56E8F5A5-5318-470B-8F42-337C264086AA}"/>
                </a:ext>
              </a:extLst>
            </p:cNvPr>
            <p:cNvSpPr>
              <a:spLocks/>
            </p:cNvSpPr>
            <p:nvPr/>
          </p:nvSpPr>
          <p:spPr bwMode="auto">
            <a:xfrm>
              <a:off x="4319588" y="2587625"/>
              <a:ext cx="287338" cy="192088"/>
            </a:xfrm>
            <a:custGeom>
              <a:avLst/>
              <a:gdLst>
                <a:gd name="T0" fmla="*/ 843 w 904"/>
                <a:gd name="T1" fmla="*/ 572 h 602"/>
                <a:gd name="T2" fmla="*/ 843 w 904"/>
                <a:gd name="T3" fmla="*/ 12 h 602"/>
                <a:gd name="T4" fmla="*/ 841 w 904"/>
                <a:gd name="T5" fmla="*/ 7 h 602"/>
                <a:gd name="T6" fmla="*/ 836 w 904"/>
                <a:gd name="T7" fmla="*/ 3 h 602"/>
                <a:gd name="T8" fmla="*/ 831 w 904"/>
                <a:gd name="T9" fmla="*/ 1 h 602"/>
                <a:gd name="T10" fmla="*/ 708 w 904"/>
                <a:gd name="T11" fmla="*/ 0 h 602"/>
                <a:gd name="T12" fmla="*/ 702 w 904"/>
                <a:gd name="T13" fmla="*/ 2 h 602"/>
                <a:gd name="T14" fmla="*/ 697 w 904"/>
                <a:gd name="T15" fmla="*/ 5 h 602"/>
                <a:gd name="T16" fmla="*/ 694 w 904"/>
                <a:gd name="T17" fmla="*/ 9 h 602"/>
                <a:gd name="T18" fmla="*/ 693 w 904"/>
                <a:gd name="T19" fmla="*/ 16 h 602"/>
                <a:gd name="T20" fmla="*/ 632 w 904"/>
                <a:gd name="T21" fmla="*/ 572 h 602"/>
                <a:gd name="T22" fmla="*/ 632 w 904"/>
                <a:gd name="T23" fmla="*/ 283 h 602"/>
                <a:gd name="T24" fmla="*/ 630 w 904"/>
                <a:gd name="T25" fmla="*/ 277 h 602"/>
                <a:gd name="T26" fmla="*/ 626 w 904"/>
                <a:gd name="T27" fmla="*/ 274 h 602"/>
                <a:gd name="T28" fmla="*/ 621 w 904"/>
                <a:gd name="T29" fmla="*/ 271 h 602"/>
                <a:gd name="T30" fmla="*/ 497 w 904"/>
                <a:gd name="T31" fmla="*/ 271 h 602"/>
                <a:gd name="T32" fmla="*/ 491 w 904"/>
                <a:gd name="T33" fmla="*/ 272 h 602"/>
                <a:gd name="T34" fmla="*/ 487 w 904"/>
                <a:gd name="T35" fmla="*/ 275 h 602"/>
                <a:gd name="T36" fmla="*/ 483 w 904"/>
                <a:gd name="T37" fmla="*/ 281 h 602"/>
                <a:gd name="T38" fmla="*/ 482 w 904"/>
                <a:gd name="T39" fmla="*/ 286 h 602"/>
                <a:gd name="T40" fmla="*/ 421 w 904"/>
                <a:gd name="T41" fmla="*/ 572 h 602"/>
                <a:gd name="T42" fmla="*/ 421 w 904"/>
                <a:gd name="T43" fmla="*/ 193 h 602"/>
                <a:gd name="T44" fmla="*/ 419 w 904"/>
                <a:gd name="T45" fmla="*/ 187 h 602"/>
                <a:gd name="T46" fmla="*/ 415 w 904"/>
                <a:gd name="T47" fmla="*/ 183 h 602"/>
                <a:gd name="T48" fmla="*/ 409 w 904"/>
                <a:gd name="T49" fmla="*/ 181 h 602"/>
                <a:gd name="T50" fmla="*/ 286 w 904"/>
                <a:gd name="T51" fmla="*/ 181 h 602"/>
                <a:gd name="T52" fmla="*/ 281 w 904"/>
                <a:gd name="T53" fmla="*/ 182 h 602"/>
                <a:gd name="T54" fmla="*/ 275 w 904"/>
                <a:gd name="T55" fmla="*/ 185 h 602"/>
                <a:gd name="T56" fmla="*/ 272 w 904"/>
                <a:gd name="T57" fmla="*/ 190 h 602"/>
                <a:gd name="T58" fmla="*/ 271 w 904"/>
                <a:gd name="T59" fmla="*/ 196 h 602"/>
                <a:gd name="T60" fmla="*/ 211 w 904"/>
                <a:gd name="T61" fmla="*/ 572 h 602"/>
                <a:gd name="T62" fmla="*/ 211 w 904"/>
                <a:gd name="T63" fmla="*/ 404 h 602"/>
                <a:gd name="T64" fmla="*/ 209 w 904"/>
                <a:gd name="T65" fmla="*/ 399 h 602"/>
                <a:gd name="T66" fmla="*/ 205 w 904"/>
                <a:gd name="T67" fmla="*/ 394 h 602"/>
                <a:gd name="T68" fmla="*/ 199 w 904"/>
                <a:gd name="T69" fmla="*/ 392 h 602"/>
                <a:gd name="T70" fmla="*/ 76 w 904"/>
                <a:gd name="T71" fmla="*/ 391 h 602"/>
                <a:gd name="T72" fmla="*/ 69 w 904"/>
                <a:gd name="T73" fmla="*/ 392 h 602"/>
                <a:gd name="T74" fmla="*/ 65 w 904"/>
                <a:gd name="T75" fmla="*/ 396 h 602"/>
                <a:gd name="T76" fmla="*/ 62 w 904"/>
                <a:gd name="T77" fmla="*/ 401 h 602"/>
                <a:gd name="T78" fmla="*/ 61 w 904"/>
                <a:gd name="T79" fmla="*/ 406 h 602"/>
                <a:gd name="T80" fmla="*/ 15 w 904"/>
                <a:gd name="T81" fmla="*/ 572 h 602"/>
                <a:gd name="T82" fmla="*/ 9 w 904"/>
                <a:gd name="T83" fmla="*/ 573 h 602"/>
                <a:gd name="T84" fmla="*/ 5 w 904"/>
                <a:gd name="T85" fmla="*/ 577 h 602"/>
                <a:gd name="T86" fmla="*/ 2 w 904"/>
                <a:gd name="T87" fmla="*/ 581 h 602"/>
                <a:gd name="T88" fmla="*/ 0 w 904"/>
                <a:gd name="T89" fmla="*/ 587 h 602"/>
                <a:gd name="T90" fmla="*/ 2 w 904"/>
                <a:gd name="T91" fmla="*/ 593 h 602"/>
                <a:gd name="T92" fmla="*/ 5 w 904"/>
                <a:gd name="T93" fmla="*/ 598 h 602"/>
                <a:gd name="T94" fmla="*/ 9 w 904"/>
                <a:gd name="T95" fmla="*/ 601 h 602"/>
                <a:gd name="T96" fmla="*/ 15 w 904"/>
                <a:gd name="T97" fmla="*/ 602 h 602"/>
                <a:gd name="T98" fmla="*/ 196 w 904"/>
                <a:gd name="T99" fmla="*/ 602 h 602"/>
                <a:gd name="T100" fmla="*/ 406 w 904"/>
                <a:gd name="T101" fmla="*/ 602 h 602"/>
                <a:gd name="T102" fmla="*/ 617 w 904"/>
                <a:gd name="T103" fmla="*/ 602 h 602"/>
                <a:gd name="T104" fmla="*/ 828 w 904"/>
                <a:gd name="T105" fmla="*/ 602 h 602"/>
                <a:gd name="T106" fmla="*/ 891 w 904"/>
                <a:gd name="T107" fmla="*/ 602 h 602"/>
                <a:gd name="T108" fmla="*/ 896 w 904"/>
                <a:gd name="T109" fmla="*/ 600 h 602"/>
                <a:gd name="T110" fmla="*/ 901 w 904"/>
                <a:gd name="T111" fmla="*/ 596 h 602"/>
                <a:gd name="T112" fmla="*/ 903 w 904"/>
                <a:gd name="T113" fmla="*/ 591 h 602"/>
                <a:gd name="T114" fmla="*/ 903 w 904"/>
                <a:gd name="T115" fmla="*/ 584 h 602"/>
                <a:gd name="T116" fmla="*/ 901 w 904"/>
                <a:gd name="T117" fmla="*/ 579 h 602"/>
                <a:gd name="T118" fmla="*/ 896 w 904"/>
                <a:gd name="T119" fmla="*/ 575 h 602"/>
                <a:gd name="T120" fmla="*/ 891 w 904"/>
                <a:gd name="T121" fmla="*/ 572 h 6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904" h="602">
                  <a:moveTo>
                    <a:pt x="889" y="572"/>
                  </a:moveTo>
                  <a:lnTo>
                    <a:pt x="843" y="572"/>
                  </a:lnTo>
                  <a:lnTo>
                    <a:pt x="843" y="16"/>
                  </a:lnTo>
                  <a:lnTo>
                    <a:pt x="843" y="12"/>
                  </a:lnTo>
                  <a:lnTo>
                    <a:pt x="842" y="9"/>
                  </a:lnTo>
                  <a:lnTo>
                    <a:pt x="841" y="7"/>
                  </a:lnTo>
                  <a:lnTo>
                    <a:pt x="838" y="5"/>
                  </a:lnTo>
                  <a:lnTo>
                    <a:pt x="836" y="3"/>
                  </a:lnTo>
                  <a:lnTo>
                    <a:pt x="834" y="2"/>
                  </a:lnTo>
                  <a:lnTo>
                    <a:pt x="831" y="1"/>
                  </a:lnTo>
                  <a:lnTo>
                    <a:pt x="828" y="1"/>
                  </a:lnTo>
                  <a:lnTo>
                    <a:pt x="708" y="0"/>
                  </a:lnTo>
                  <a:lnTo>
                    <a:pt x="704" y="1"/>
                  </a:lnTo>
                  <a:lnTo>
                    <a:pt x="702" y="2"/>
                  </a:lnTo>
                  <a:lnTo>
                    <a:pt x="699" y="3"/>
                  </a:lnTo>
                  <a:lnTo>
                    <a:pt x="697" y="5"/>
                  </a:lnTo>
                  <a:lnTo>
                    <a:pt x="695" y="7"/>
                  </a:lnTo>
                  <a:lnTo>
                    <a:pt x="694" y="9"/>
                  </a:lnTo>
                  <a:lnTo>
                    <a:pt x="693" y="12"/>
                  </a:lnTo>
                  <a:lnTo>
                    <a:pt x="693" y="16"/>
                  </a:lnTo>
                  <a:lnTo>
                    <a:pt x="693" y="572"/>
                  </a:lnTo>
                  <a:lnTo>
                    <a:pt x="632" y="572"/>
                  </a:lnTo>
                  <a:lnTo>
                    <a:pt x="632" y="286"/>
                  </a:lnTo>
                  <a:lnTo>
                    <a:pt x="632" y="283"/>
                  </a:lnTo>
                  <a:lnTo>
                    <a:pt x="631" y="281"/>
                  </a:lnTo>
                  <a:lnTo>
                    <a:pt x="630" y="277"/>
                  </a:lnTo>
                  <a:lnTo>
                    <a:pt x="628" y="275"/>
                  </a:lnTo>
                  <a:lnTo>
                    <a:pt x="626" y="274"/>
                  </a:lnTo>
                  <a:lnTo>
                    <a:pt x="623" y="272"/>
                  </a:lnTo>
                  <a:lnTo>
                    <a:pt x="621" y="271"/>
                  </a:lnTo>
                  <a:lnTo>
                    <a:pt x="617" y="271"/>
                  </a:lnTo>
                  <a:lnTo>
                    <a:pt x="497" y="271"/>
                  </a:lnTo>
                  <a:lnTo>
                    <a:pt x="494" y="271"/>
                  </a:lnTo>
                  <a:lnTo>
                    <a:pt x="491" y="272"/>
                  </a:lnTo>
                  <a:lnTo>
                    <a:pt x="489" y="274"/>
                  </a:lnTo>
                  <a:lnTo>
                    <a:pt x="487" y="275"/>
                  </a:lnTo>
                  <a:lnTo>
                    <a:pt x="484" y="277"/>
                  </a:lnTo>
                  <a:lnTo>
                    <a:pt x="483" y="281"/>
                  </a:lnTo>
                  <a:lnTo>
                    <a:pt x="482" y="283"/>
                  </a:lnTo>
                  <a:lnTo>
                    <a:pt x="482" y="286"/>
                  </a:lnTo>
                  <a:lnTo>
                    <a:pt x="482" y="572"/>
                  </a:lnTo>
                  <a:lnTo>
                    <a:pt x="421" y="572"/>
                  </a:lnTo>
                  <a:lnTo>
                    <a:pt x="421" y="196"/>
                  </a:lnTo>
                  <a:lnTo>
                    <a:pt x="421" y="193"/>
                  </a:lnTo>
                  <a:lnTo>
                    <a:pt x="420" y="190"/>
                  </a:lnTo>
                  <a:lnTo>
                    <a:pt x="419" y="187"/>
                  </a:lnTo>
                  <a:lnTo>
                    <a:pt x="417" y="185"/>
                  </a:lnTo>
                  <a:lnTo>
                    <a:pt x="415" y="183"/>
                  </a:lnTo>
                  <a:lnTo>
                    <a:pt x="413" y="182"/>
                  </a:lnTo>
                  <a:lnTo>
                    <a:pt x="409" y="181"/>
                  </a:lnTo>
                  <a:lnTo>
                    <a:pt x="406" y="181"/>
                  </a:lnTo>
                  <a:lnTo>
                    <a:pt x="286" y="181"/>
                  </a:lnTo>
                  <a:lnTo>
                    <a:pt x="283" y="181"/>
                  </a:lnTo>
                  <a:lnTo>
                    <a:pt x="281" y="182"/>
                  </a:lnTo>
                  <a:lnTo>
                    <a:pt x="277" y="183"/>
                  </a:lnTo>
                  <a:lnTo>
                    <a:pt x="275" y="185"/>
                  </a:lnTo>
                  <a:lnTo>
                    <a:pt x="273" y="187"/>
                  </a:lnTo>
                  <a:lnTo>
                    <a:pt x="272" y="190"/>
                  </a:lnTo>
                  <a:lnTo>
                    <a:pt x="271" y="193"/>
                  </a:lnTo>
                  <a:lnTo>
                    <a:pt x="271" y="196"/>
                  </a:lnTo>
                  <a:lnTo>
                    <a:pt x="271" y="572"/>
                  </a:lnTo>
                  <a:lnTo>
                    <a:pt x="211" y="572"/>
                  </a:lnTo>
                  <a:lnTo>
                    <a:pt x="211" y="406"/>
                  </a:lnTo>
                  <a:lnTo>
                    <a:pt x="211" y="404"/>
                  </a:lnTo>
                  <a:lnTo>
                    <a:pt x="210" y="401"/>
                  </a:lnTo>
                  <a:lnTo>
                    <a:pt x="209" y="399"/>
                  </a:lnTo>
                  <a:lnTo>
                    <a:pt x="207" y="396"/>
                  </a:lnTo>
                  <a:lnTo>
                    <a:pt x="205" y="394"/>
                  </a:lnTo>
                  <a:lnTo>
                    <a:pt x="201" y="393"/>
                  </a:lnTo>
                  <a:lnTo>
                    <a:pt x="199" y="392"/>
                  </a:lnTo>
                  <a:lnTo>
                    <a:pt x="196" y="391"/>
                  </a:lnTo>
                  <a:lnTo>
                    <a:pt x="76" y="391"/>
                  </a:lnTo>
                  <a:lnTo>
                    <a:pt x="73" y="392"/>
                  </a:lnTo>
                  <a:lnTo>
                    <a:pt x="69" y="392"/>
                  </a:lnTo>
                  <a:lnTo>
                    <a:pt x="67" y="394"/>
                  </a:lnTo>
                  <a:lnTo>
                    <a:pt x="65" y="396"/>
                  </a:lnTo>
                  <a:lnTo>
                    <a:pt x="63" y="399"/>
                  </a:lnTo>
                  <a:lnTo>
                    <a:pt x="62" y="401"/>
                  </a:lnTo>
                  <a:lnTo>
                    <a:pt x="61" y="404"/>
                  </a:lnTo>
                  <a:lnTo>
                    <a:pt x="61" y="406"/>
                  </a:lnTo>
                  <a:lnTo>
                    <a:pt x="61" y="572"/>
                  </a:lnTo>
                  <a:lnTo>
                    <a:pt x="15" y="572"/>
                  </a:lnTo>
                  <a:lnTo>
                    <a:pt x="13" y="572"/>
                  </a:lnTo>
                  <a:lnTo>
                    <a:pt x="9" y="573"/>
                  </a:lnTo>
                  <a:lnTo>
                    <a:pt x="7" y="575"/>
                  </a:lnTo>
                  <a:lnTo>
                    <a:pt x="5" y="577"/>
                  </a:lnTo>
                  <a:lnTo>
                    <a:pt x="3" y="579"/>
                  </a:lnTo>
                  <a:lnTo>
                    <a:pt x="2" y="581"/>
                  </a:lnTo>
                  <a:lnTo>
                    <a:pt x="1" y="584"/>
                  </a:lnTo>
                  <a:lnTo>
                    <a:pt x="0" y="587"/>
                  </a:lnTo>
                  <a:lnTo>
                    <a:pt x="1" y="591"/>
                  </a:lnTo>
                  <a:lnTo>
                    <a:pt x="2" y="593"/>
                  </a:lnTo>
                  <a:lnTo>
                    <a:pt x="3" y="596"/>
                  </a:lnTo>
                  <a:lnTo>
                    <a:pt x="5" y="598"/>
                  </a:lnTo>
                  <a:lnTo>
                    <a:pt x="7" y="600"/>
                  </a:lnTo>
                  <a:lnTo>
                    <a:pt x="9" y="601"/>
                  </a:lnTo>
                  <a:lnTo>
                    <a:pt x="13" y="602"/>
                  </a:lnTo>
                  <a:lnTo>
                    <a:pt x="15" y="602"/>
                  </a:lnTo>
                  <a:lnTo>
                    <a:pt x="76" y="602"/>
                  </a:lnTo>
                  <a:lnTo>
                    <a:pt x="196" y="602"/>
                  </a:lnTo>
                  <a:lnTo>
                    <a:pt x="286" y="602"/>
                  </a:lnTo>
                  <a:lnTo>
                    <a:pt x="406" y="602"/>
                  </a:lnTo>
                  <a:lnTo>
                    <a:pt x="497" y="602"/>
                  </a:lnTo>
                  <a:lnTo>
                    <a:pt x="617" y="602"/>
                  </a:lnTo>
                  <a:lnTo>
                    <a:pt x="708" y="602"/>
                  </a:lnTo>
                  <a:lnTo>
                    <a:pt x="828" y="602"/>
                  </a:lnTo>
                  <a:lnTo>
                    <a:pt x="889" y="602"/>
                  </a:lnTo>
                  <a:lnTo>
                    <a:pt x="891" y="602"/>
                  </a:lnTo>
                  <a:lnTo>
                    <a:pt x="894" y="601"/>
                  </a:lnTo>
                  <a:lnTo>
                    <a:pt x="896" y="600"/>
                  </a:lnTo>
                  <a:lnTo>
                    <a:pt x="898" y="598"/>
                  </a:lnTo>
                  <a:lnTo>
                    <a:pt x="901" y="596"/>
                  </a:lnTo>
                  <a:lnTo>
                    <a:pt x="902" y="593"/>
                  </a:lnTo>
                  <a:lnTo>
                    <a:pt x="903" y="591"/>
                  </a:lnTo>
                  <a:lnTo>
                    <a:pt x="904" y="587"/>
                  </a:lnTo>
                  <a:lnTo>
                    <a:pt x="903" y="584"/>
                  </a:lnTo>
                  <a:lnTo>
                    <a:pt x="902" y="581"/>
                  </a:lnTo>
                  <a:lnTo>
                    <a:pt x="901" y="579"/>
                  </a:lnTo>
                  <a:lnTo>
                    <a:pt x="898" y="577"/>
                  </a:lnTo>
                  <a:lnTo>
                    <a:pt x="896" y="575"/>
                  </a:lnTo>
                  <a:lnTo>
                    <a:pt x="894" y="573"/>
                  </a:lnTo>
                  <a:lnTo>
                    <a:pt x="891" y="572"/>
                  </a:lnTo>
                  <a:lnTo>
                    <a:pt x="889" y="57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srgbClr val="000000"/>
                </a:solidFill>
                <a:effectLst/>
                <a:uLnTx/>
                <a:uFillTx/>
                <a:latin typeface="Segoe UI Light"/>
                <a:ea typeface="+mn-ea"/>
                <a:cs typeface="+mn-cs"/>
              </a:endParaRPr>
            </a:p>
          </p:txBody>
        </p:sp>
        <p:sp>
          <p:nvSpPr>
            <p:cNvPr id="33" name="Freeform 373">
              <a:extLst>
                <a:ext uri="{FF2B5EF4-FFF2-40B4-BE49-F238E27FC236}">
                  <a16:creationId xmlns:a16="http://schemas.microsoft.com/office/drawing/2014/main" id="{6AA1356D-8F1B-4281-BEC5-5B4EBF7467B1}"/>
                </a:ext>
              </a:extLst>
            </p:cNvPr>
            <p:cNvSpPr>
              <a:spLocks/>
            </p:cNvSpPr>
            <p:nvPr/>
          </p:nvSpPr>
          <p:spPr bwMode="auto">
            <a:xfrm>
              <a:off x="4338638" y="2492375"/>
              <a:ext cx="252413" cy="157163"/>
            </a:xfrm>
            <a:custGeom>
              <a:avLst/>
              <a:gdLst>
                <a:gd name="T0" fmla="*/ 77 w 797"/>
                <a:gd name="T1" fmla="*/ 494 h 497"/>
                <a:gd name="T2" fmla="*/ 97 w 797"/>
                <a:gd name="T3" fmla="*/ 483 h 497"/>
                <a:gd name="T4" fmla="*/ 112 w 797"/>
                <a:gd name="T5" fmla="*/ 466 h 497"/>
                <a:gd name="T6" fmla="*/ 120 w 797"/>
                <a:gd name="T7" fmla="*/ 443 h 497"/>
                <a:gd name="T8" fmla="*/ 116 w 797"/>
                <a:gd name="T9" fmla="*/ 416 h 497"/>
                <a:gd name="T10" fmla="*/ 267 w 797"/>
                <a:gd name="T11" fmla="*/ 298 h 497"/>
                <a:gd name="T12" fmla="*/ 300 w 797"/>
                <a:gd name="T13" fmla="*/ 299 h 497"/>
                <a:gd name="T14" fmla="*/ 325 w 797"/>
                <a:gd name="T15" fmla="*/ 287 h 497"/>
                <a:gd name="T16" fmla="*/ 451 w 797"/>
                <a:gd name="T17" fmla="*/ 327 h 497"/>
                <a:gd name="T18" fmla="*/ 454 w 797"/>
                <a:gd name="T19" fmla="*/ 349 h 497"/>
                <a:gd name="T20" fmla="*/ 464 w 797"/>
                <a:gd name="T21" fmla="*/ 369 h 497"/>
                <a:gd name="T22" fmla="*/ 482 w 797"/>
                <a:gd name="T23" fmla="*/ 384 h 497"/>
                <a:gd name="T24" fmla="*/ 505 w 797"/>
                <a:gd name="T25" fmla="*/ 391 h 497"/>
                <a:gd name="T26" fmla="*/ 529 w 797"/>
                <a:gd name="T27" fmla="*/ 389 h 497"/>
                <a:gd name="T28" fmla="*/ 550 w 797"/>
                <a:gd name="T29" fmla="*/ 378 h 497"/>
                <a:gd name="T30" fmla="*/ 564 w 797"/>
                <a:gd name="T31" fmla="*/ 360 h 497"/>
                <a:gd name="T32" fmla="*/ 571 w 797"/>
                <a:gd name="T33" fmla="*/ 337 h 497"/>
                <a:gd name="T34" fmla="*/ 565 w 797"/>
                <a:gd name="T35" fmla="*/ 304 h 497"/>
                <a:gd name="T36" fmla="*/ 724 w 797"/>
                <a:gd name="T37" fmla="*/ 119 h 497"/>
                <a:gd name="T38" fmla="*/ 750 w 797"/>
                <a:gd name="T39" fmla="*/ 119 h 497"/>
                <a:gd name="T40" fmla="*/ 771 w 797"/>
                <a:gd name="T41" fmla="*/ 110 h 497"/>
                <a:gd name="T42" fmla="*/ 787 w 797"/>
                <a:gd name="T43" fmla="*/ 94 h 497"/>
                <a:gd name="T44" fmla="*/ 796 w 797"/>
                <a:gd name="T45" fmla="*/ 72 h 497"/>
                <a:gd name="T46" fmla="*/ 796 w 797"/>
                <a:gd name="T47" fmla="*/ 48 h 497"/>
                <a:gd name="T48" fmla="*/ 787 w 797"/>
                <a:gd name="T49" fmla="*/ 27 h 497"/>
                <a:gd name="T50" fmla="*/ 771 w 797"/>
                <a:gd name="T51" fmla="*/ 10 h 497"/>
                <a:gd name="T52" fmla="*/ 750 w 797"/>
                <a:gd name="T53" fmla="*/ 1 h 497"/>
                <a:gd name="T54" fmla="*/ 725 w 797"/>
                <a:gd name="T55" fmla="*/ 1 h 497"/>
                <a:gd name="T56" fmla="*/ 703 w 797"/>
                <a:gd name="T57" fmla="*/ 10 h 497"/>
                <a:gd name="T58" fmla="*/ 687 w 797"/>
                <a:gd name="T59" fmla="*/ 27 h 497"/>
                <a:gd name="T60" fmla="*/ 678 w 797"/>
                <a:gd name="T61" fmla="*/ 48 h 497"/>
                <a:gd name="T62" fmla="*/ 680 w 797"/>
                <a:gd name="T63" fmla="*/ 79 h 497"/>
                <a:gd name="T64" fmla="*/ 531 w 797"/>
                <a:gd name="T65" fmla="*/ 275 h 497"/>
                <a:gd name="T66" fmla="*/ 504 w 797"/>
                <a:gd name="T67" fmla="*/ 272 h 497"/>
                <a:gd name="T68" fmla="*/ 478 w 797"/>
                <a:gd name="T69" fmla="*/ 281 h 497"/>
                <a:gd name="T70" fmla="*/ 345 w 797"/>
                <a:gd name="T71" fmla="*/ 248 h 497"/>
                <a:gd name="T72" fmla="*/ 344 w 797"/>
                <a:gd name="T73" fmla="*/ 229 h 497"/>
                <a:gd name="T74" fmla="*/ 336 w 797"/>
                <a:gd name="T75" fmla="*/ 207 h 497"/>
                <a:gd name="T76" fmla="*/ 319 w 797"/>
                <a:gd name="T77" fmla="*/ 191 h 497"/>
                <a:gd name="T78" fmla="*/ 298 w 797"/>
                <a:gd name="T79" fmla="*/ 181 h 497"/>
                <a:gd name="T80" fmla="*/ 273 w 797"/>
                <a:gd name="T81" fmla="*/ 181 h 497"/>
                <a:gd name="T82" fmla="*/ 252 w 797"/>
                <a:gd name="T83" fmla="*/ 191 h 497"/>
                <a:gd name="T84" fmla="*/ 236 w 797"/>
                <a:gd name="T85" fmla="*/ 207 h 497"/>
                <a:gd name="T86" fmla="*/ 226 w 797"/>
                <a:gd name="T87" fmla="*/ 229 h 497"/>
                <a:gd name="T88" fmla="*/ 227 w 797"/>
                <a:gd name="T89" fmla="*/ 254 h 497"/>
                <a:gd name="T90" fmla="*/ 86 w 797"/>
                <a:gd name="T91" fmla="*/ 382 h 497"/>
                <a:gd name="T92" fmla="*/ 53 w 797"/>
                <a:gd name="T93" fmla="*/ 377 h 497"/>
                <a:gd name="T94" fmla="*/ 31 w 797"/>
                <a:gd name="T95" fmla="*/ 383 h 497"/>
                <a:gd name="T96" fmla="*/ 13 w 797"/>
                <a:gd name="T97" fmla="*/ 398 h 497"/>
                <a:gd name="T98" fmla="*/ 2 w 797"/>
                <a:gd name="T99" fmla="*/ 419 h 497"/>
                <a:gd name="T100" fmla="*/ 0 w 797"/>
                <a:gd name="T101" fmla="*/ 443 h 497"/>
                <a:gd name="T102" fmla="*/ 6 w 797"/>
                <a:gd name="T103" fmla="*/ 466 h 497"/>
                <a:gd name="T104" fmla="*/ 21 w 797"/>
                <a:gd name="T105" fmla="*/ 483 h 497"/>
                <a:gd name="T106" fmla="*/ 42 w 797"/>
                <a:gd name="T107" fmla="*/ 494 h 4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797" h="497">
                  <a:moveTo>
                    <a:pt x="60" y="497"/>
                  </a:moveTo>
                  <a:lnTo>
                    <a:pt x="65" y="497"/>
                  </a:lnTo>
                  <a:lnTo>
                    <a:pt x="72" y="496"/>
                  </a:lnTo>
                  <a:lnTo>
                    <a:pt x="77" y="494"/>
                  </a:lnTo>
                  <a:lnTo>
                    <a:pt x="83" y="493"/>
                  </a:lnTo>
                  <a:lnTo>
                    <a:pt x="89" y="489"/>
                  </a:lnTo>
                  <a:lnTo>
                    <a:pt x="93" y="486"/>
                  </a:lnTo>
                  <a:lnTo>
                    <a:pt x="97" y="483"/>
                  </a:lnTo>
                  <a:lnTo>
                    <a:pt x="102" y="480"/>
                  </a:lnTo>
                  <a:lnTo>
                    <a:pt x="106" y="475"/>
                  </a:lnTo>
                  <a:lnTo>
                    <a:pt x="109" y="470"/>
                  </a:lnTo>
                  <a:lnTo>
                    <a:pt x="112" y="466"/>
                  </a:lnTo>
                  <a:lnTo>
                    <a:pt x="115" y="460"/>
                  </a:lnTo>
                  <a:lnTo>
                    <a:pt x="117" y="455"/>
                  </a:lnTo>
                  <a:lnTo>
                    <a:pt x="119" y="449"/>
                  </a:lnTo>
                  <a:lnTo>
                    <a:pt x="120" y="443"/>
                  </a:lnTo>
                  <a:lnTo>
                    <a:pt x="120" y="437"/>
                  </a:lnTo>
                  <a:lnTo>
                    <a:pt x="119" y="429"/>
                  </a:lnTo>
                  <a:lnTo>
                    <a:pt x="118" y="423"/>
                  </a:lnTo>
                  <a:lnTo>
                    <a:pt x="116" y="416"/>
                  </a:lnTo>
                  <a:lnTo>
                    <a:pt x="114" y="410"/>
                  </a:lnTo>
                  <a:lnTo>
                    <a:pt x="251" y="290"/>
                  </a:lnTo>
                  <a:lnTo>
                    <a:pt x="259" y="295"/>
                  </a:lnTo>
                  <a:lnTo>
                    <a:pt x="267" y="298"/>
                  </a:lnTo>
                  <a:lnTo>
                    <a:pt x="277" y="301"/>
                  </a:lnTo>
                  <a:lnTo>
                    <a:pt x="285" y="302"/>
                  </a:lnTo>
                  <a:lnTo>
                    <a:pt x="293" y="301"/>
                  </a:lnTo>
                  <a:lnTo>
                    <a:pt x="300" y="299"/>
                  </a:lnTo>
                  <a:lnTo>
                    <a:pt x="307" y="297"/>
                  </a:lnTo>
                  <a:lnTo>
                    <a:pt x="313" y="294"/>
                  </a:lnTo>
                  <a:lnTo>
                    <a:pt x="318" y="291"/>
                  </a:lnTo>
                  <a:lnTo>
                    <a:pt x="325" y="287"/>
                  </a:lnTo>
                  <a:lnTo>
                    <a:pt x="329" y="282"/>
                  </a:lnTo>
                  <a:lnTo>
                    <a:pt x="333" y="277"/>
                  </a:lnTo>
                  <a:lnTo>
                    <a:pt x="451" y="324"/>
                  </a:lnTo>
                  <a:lnTo>
                    <a:pt x="451" y="327"/>
                  </a:lnTo>
                  <a:lnTo>
                    <a:pt x="451" y="332"/>
                  </a:lnTo>
                  <a:lnTo>
                    <a:pt x="451" y="337"/>
                  </a:lnTo>
                  <a:lnTo>
                    <a:pt x="452" y="343"/>
                  </a:lnTo>
                  <a:lnTo>
                    <a:pt x="454" y="349"/>
                  </a:lnTo>
                  <a:lnTo>
                    <a:pt x="456" y="354"/>
                  </a:lnTo>
                  <a:lnTo>
                    <a:pt x="458" y="360"/>
                  </a:lnTo>
                  <a:lnTo>
                    <a:pt x="461" y="365"/>
                  </a:lnTo>
                  <a:lnTo>
                    <a:pt x="464" y="369"/>
                  </a:lnTo>
                  <a:lnTo>
                    <a:pt x="469" y="374"/>
                  </a:lnTo>
                  <a:lnTo>
                    <a:pt x="473" y="378"/>
                  </a:lnTo>
                  <a:lnTo>
                    <a:pt x="477" y="381"/>
                  </a:lnTo>
                  <a:lnTo>
                    <a:pt x="482" y="384"/>
                  </a:lnTo>
                  <a:lnTo>
                    <a:pt x="488" y="386"/>
                  </a:lnTo>
                  <a:lnTo>
                    <a:pt x="493" y="389"/>
                  </a:lnTo>
                  <a:lnTo>
                    <a:pt x="499" y="391"/>
                  </a:lnTo>
                  <a:lnTo>
                    <a:pt x="505" y="391"/>
                  </a:lnTo>
                  <a:lnTo>
                    <a:pt x="511" y="392"/>
                  </a:lnTo>
                  <a:lnTo>
                    <a:pt x="518" y="391"/>
                  </a:lnTo>
                  <a:lnTo>
                    <a:pt x="523" y="391"/>
                  </a:lnTo>
                  <a:lnTo>
                    <a:pt x="529" y="389"/>
                  </a:lnTo>
                  <a:lnTo>
                    <a:pt x="535" y="386"/>
                  </a:lnTo>
                  <a:lnTo>
                    <a:pt x="540" y="384"/>
                  </a:lnTo>
                  <a:lnTo>
                    <a:pt x="545" y="381"/>
                  </a:lnTo>
                  <a:lnTo>
                    <a:pt x="550" y="378"/>
                  </a:lnTo>
                  <a:lnTo>
                    <a:pt x="553" y="374"/>
                  </a:lnTo>
                  <a:lnTo>
                    <a:pt x="558" y="369"/>
                  </a:lnTo>
                  <a:lnTo>
                    <a:pt x="561" y="365"/>
                  </a:lnTo>
                  <a:lnTo>
                    <a:pt x="564" y="360"/>
                  </a:lnTo>
                  <a:lnTo>
                    <a:pt x="567" y="354"/>
                  </a:lnTo>
                  <a:lnTo>
                    <a:pt x="568" y="349"/>
                  </a:lnTo>
                  <a:lnTo>
                    <a:pt x="570" y="343"/>
                  </a:lnTo>
                  <a:lnTo>
                    <a:pt x="571" y="337"/>
                  </a:lnTo>
                  <a:lnTo>
                    <a:pt x="571" y="332"/>
                  </a:lnTo>
                  <a:lnTo>
                    <a:pt x="570" y="322"/>
                  </a:lnTo>
                  <a:lnTo>
                    <a:pt x="568" y="312"/>
                  </a:lnTo>
                  <a:lnTo>
                    <a:pt x="565" y="304"/>
                  </a:lnTo>
                  <a:lnTo>
                    <a:pt x="560" y="296"/>
                  </a:lnTo>
                  <a:lnTo>
                    <a:pt x="711" y="114"/>
                  </a:lnTo>
                  <a:lnTo>
                    <a:pt x="717" y="117"/>
                  </a:lnTo>
                  <a:lnTo>
                    <a:pt x="724" y="119"/>
                  </a:lnTo>
                  <a:lnTo>
                    <a:pt x="730" y="120"/>
                  </a:lnTo>
                  <a:lnTo>
                    <a:pt x="737" y="120"/>
                  </a:lnTo>
                  <a:lnTo>
                    <a:pt x="743" y="120"/>
                  </a:lnTo>
                  <a:lnTo>
                    <a:pt x="750" y="119"/>
                  </a:lnTo>
                  <a:lnTo>
                    <a:pt x="755" y="118"/>
                  </a:lnTo>
                  <a:lnTo>
                    <a:pt x="760" y="116"/>
                  </a:lnTo>
                  <a:lnTo>
                    <a:pt x="766" y="113"/>
                  </a:lnTo>
                  <a:lnTo>
                    <a:pt x="771" y="110"/>
                  </a:lnTo>
                  <a:lnTo>
                    <a:pt x="775" y="106"/>
                  </a:lnTo>
                  <a:lnTo>
                    <a:pt x="780" y="103"/>
                  </a:lnTo>
                  <a:lnTo>
                    <a:pt x="784" y="99"/>
                  </a:lnTo>
                  <a:lnTo>
                    <a:pt x="787" y="94"/>
                  </a:lnTo>
                  <a:lnTo>
                    <a:pt x="790" y="89"/>
                  </a:lnTo>
                  <a:lnTo>
                    <a:pt x="792" y="84"/>
                  </a:lnTo>
                  <a:lnTo>
                    <a:pt x="795" y="79"/>
                  </a:lnTo>
                  <a:lnTo>
                    <a:pt x="796" y="72"/>
                  </a:lnTo>
                  <a:lnTo>
                    <a:pt x="797" y="67"/>
                  </a:lnTo>
                  <a:lnTo>
                    <a:pt x="797" y="60"/>
                  </a:lnTo>
                  <a:lnTo>
                    <a:pt x="797" y="54"/>
                  </a:lnTo>
                  <a:lnTo>
                    <a:pt x="796" y="48"/>
                  </a:lnTo>
                  <a:lnTo>
                    <a:pt x="795" y="42"/>
                  </a:lnTo>
                  <a:lnTo>
                    <a:pt x="792" y="37"/>
                  </a:lnTo>
                  <a:lnTo>
                    <a:pt x="790" y="31"/>
                  </a:lnTo>
                  <a:lnTo>
                    <a:pt x="787" y="27"/>
                  </a:lnTo>
                  <a:lnTo>
                    <a:pt x="784" y="22"/>
                  </a:lnTo>
                  <a:lnTo>
                    <a:pt x="780" y="17"/>
                  </a:lnTo>
                  <a:lnTo>
                    <a:pt x="775" y="14"/>
                  </a:lnTo>
                  <a:lnTo>
                    <a:pt x="771" y="10"/>
                  </a:lnTo>
                  <a:lnTo>
                    <a:pt x="766" y="8"/>
                  </a:lnTo>
                  <a:lnTo>
                    <a:pt x="760" y="5"/>
                  </a:lnTo>
                  <a:lnTo>
                    <a:pt x="755" y="2"/>
                  </a:lnTo>
                  <a:lnTo>
                    <a:pt x="750" y="1"/>
                  </a:lnTo>
                  <a:lnTo>
                    <a:pt x="743" y="0"/>
                  </a:lnTo>
                  <a:lnTo>
                    <a:pt x="737" y="0"/>
                  </a:lnTo>
                  <a:lnTo>
                    <a:pt x="731" y="0"/>
                  </a:lnTo>
                  <a:lnTo>
                    <a:pt x="725" y="1"/>
                  </a:lnTo>
                  <a:lnTo>
                    <a:pt x="719" y="2"/>
                  </a:lnTo>
                  <a:lnTo>
                    <a:pt x="713" y="5"/>
                  </a:lnTo>
                  <a:lnTo>
                    <a:pt x="709" y="8"/>
                  </a:lnTo>
                  <a:lnTo>
                    <a:pt x="703" y="10"/>
                  </a:lnTo>
                  <a:lnTo>
                    <a:pt x="699" y="14"/>
                  </a:lnTo>
                  <a:lnTo>
                    <a:pt x="695" y="17"/>
                  </a:lnTo>
                  <a:lnTo>
                    <a:pt x="691" y="22"/>
                  </a:lnTo>
                  <a:lnTo>
                    <a:pt x="687" y="27"/>
                  </a:lnTo>
                  <a:lnTo>
                    <a:pt x="684" y="31"/>
                  </a:lnTo>
                  <a:lnTo>
                    <a:pt x="682" y="37"/>
                  </a:lnTo>
                  <a:lnTo>
                    <a:pt x="680" y="42"/>
                  </a:lnTo>
                  <a:lnTo>
                    <a:pt x="678" y="48"/>
                  </a:lnTo>
                  <a:lnTo>
                    <a:pt x="677" y="54"/>
                  </a:lnTo>
                  <a:lnTo>
                    <a:pt x="677" y="60"/>
                  </a:lnTo>
                  <a:lnTo>
                    <a:pt x="678" y="70"/>
                  </a:lnTo>
                  <a:lnTo>
                    <a:pt x="680" y="79"/>
                  </a:lnTo>
                  <a:lnTo>
                    <a:pt x="683" y="87"/>
                  </a:lnTo>
                  <a:lnTo>
                    <a:pt x="688" y="96"/>
                  </a:lnTo>
                  <a:lnTo>
                    <a:pt x="537" y="277"/>
                  </a:lnTo>
                  <a:lnTo>
                    <a:pt x="531" y="275"/>
                  </a:lnTo>
                  <a:lnTo>
                    <a:pt x="524" y="273"/>
                  </a:lnTo>
                  <a:lnTo>
                    <a:pt x="518" y="272"/>
                  </a:lnTo>
                  <a:lnTo>
                    <a:pt x="511" y="271"/>
                  </a:lnTo>
                  <a:lnTo>
                    <a:pt x="504" y="272"/>
                  </a:lnTo>
                  <a:lnTo>
                    <a:pt x="496" y="273"/>
                  </a:lnTo>
                  <a:lnTo>
                    <a:pt x="490" y="275"/>
                  </a:lnTo>
                  <a:lnTo>
                    <a:pt x="484" y="278"/>
                  </a:lnTo>
                  <a:lnTo>
                    <a:pt x="478" y="281"/>
                  </a:lnTo>
                  <a:lnTo>
                    <a:pt x="472" y="286"/>
                  </a:lnTo>
                  <a:lnTo>
                    <a:pt x="467" y="291"/>
                  </a:lnTo>
                  <a:lnTo>
                    <a:pt x="463" y="295"/>
                  </a:lnTo>
                  <a:lnTo>
                    <a:pt x="345" y="248"/>
                  </a:lnTo>
                  <a:lnTo>
                    <a:pt x="345" y="245"/>
                  </a:lnTo>
                  <a:lnTo>
                    <a:pt x="345" y="240"/>
                  </a:lnTo>
                  <a:lnTo>
                    <a:pt x="345" y="235"/>
                  </a:lnTo>
                  <a:lnTo>
                    <a:pt x="344" y="229"/>
                  </a:lnTo>
                  <a:lnTo>
                    <a:pt x="343" y="223"/>
                  </a:lnTo>
                  <a:lnTo>
                    <a:pt x="341" y="218"/>
                  </a:lnTo>
                  <a:lnTo>
                    <a:pt x="339" y="213"/>
                  </a:lnTo>
                  <a:lnTo>
                    <a:pt x="336" y="207"/>
                  </a:lnTo>
                  <a:lnTo>
                    <a:pt x="332" y="203"/>
                  </a:lnTo>
                  <a:lnTo>
                    <a:pt x="328" y="199"/>
                  </a:lnTo>
                  <a:lnTo>
                    <a:pt x="324" y="194"/>
                  </a:lnTo>
                  <a:lnTo>
                    <a:pt x="319" y="191"/>
                  </a:lnTo>
                  <a:lnTo>
                    <a:pt x="314" y="188"/>
                  </a:lnTo>
                  <a:lnTo>
                    <a:pt x="309" y="186"/>
                  </a:lnTo>
                  <a:lnTo>
                    <a:pt x="303" y="184"/>
                  </a:lnTo>
                  <a:lnTo>
                    <a:pt x="298" y="181"/>
                  </a:lnTo>
                  <a:lnTo>
                    <a:pt x="292" y="181"/>
                  </a:lnTo>
                  <a:lnTo>
                    <a:pt x="285" y="180"/>
                  </a:lnTo>
                  <a:lnTo>
                    <a:pt x="280" y="181"/>
                  </a:lnTo>
                  <a:lnTo>
                    <a:pt x="273" y="181"/>
                  </a:lnTo>
                  <a:lnTo>
                    <a:pt x="268" y="184"/>
                  </a:lnTo>
                  <a:lnTo>
                    <a:pt x="262" y="186"/>
                  </a:lnTo>
                  <a:lnTo>
                    <a:pt x="257" y="188"/>
                  </a:lnTo>
                  <a:lnTo>
                    <a:pt x="252" y="191"/>
                  </a:lnTo>
                  <a:lnTo>
                    <a:pt x="248" y="194"/>
                  </a:lnTo>
                  <a:lnTo>
                    <a:pt x="243" y="199"/>
                  </a:lnTo>
                  <a:lnTo>
                    <a:pt x="239" y="203"/>
                  </a:lnTo>
                  <a:lnTo>
                    <a:pt x="236" y="207"/>
                  </a:lnTo>
                  <a:lnTo>
                    <a:pt x="233" y="213"/>
                  </a:lnTo>
                  <a:lnTo>
                    <a:pt x="230" y="218"/>
                  </a:lnTo>
                  <a:lnTo>
                    <a:pt x="228" y="223"/>
                  </a:lnTo>
                  <a:lnTo>
                    <a:pt x="226" y="229"/>
                  </a:lnTo>
                  <a:lnTo>
                    <a:pt x="225" y="235"/>
                  </a:lnTo>
                  <a:lnTo>
                    <a:pt x="225" y="240"/>
                  </a:lnTo>
                  <a:lnTo>
                    <a:pt x="226" y="248"/>
                  </a:lnTo>
                  <a:lnTo>
                    <a:pt x="227" y="254"/>
                  </a:lnTo>
                  <a:lnTo>
                    <a:pt x="229" y="261"/>
                  </a:lnTo>
                  <a:lnTo>
                    <a:pt x="231" y="267"/>
                  </a:lnTo>
                  <a:lnTo>
                    <a:pt x="94" y="387"/>
                  </a:lnTo>
                  <a:lnTo>
                    <a:pt x="86" y="382"/>
                  </a:lnTo>
                  <a:lnTo>
                    <a:pt x="78" y="379"/>
                  </a:lnTo>
                  <a:lnTo>
                    <a:pt x="68" y="377"/>
                  </a:lnTo>
                  <a:lnTo>
                    <a:pt x="60" y="377"/>
                  </a:lnTo>
                  <a:lnTo>
                    <a:pt x="53" y="377"/>
                  </a:lnTo>
                  <a:lnTo>
                    <a:pt x="47" y="378"/>
                  </a:lnTo>
                  <a:lnTo>
                    <a:pt x="42" y="379"/>
                  </a:lnTo>
                  <a:lnTo>
                    <a:pt x="36" y="381"/>
                  </a:lnTo>
                  <a:lnTo>
                    <a:pt x="31" y="383"/>
                  </a:lnTo>
                  <a:lnTo>
                    <a:pt x="26" y="386"/>
                  </a:lnTo>
                  <a:lnTo>
                    <a:pt x="21" y="391"/>
                  </a:lnTo>
                  <a:lnTo>
                    <a:pt x="17" y="394"/>
                  </a:lnTo>
                  <a:lnTo>
                    <a:pt x="13" y="398"/>
                  </a:lnTo>
                  <a:lnTo>
                    <a:pt x="9" y="402"/>
                  </a:lnTo>
                  <a:lnTo>
                    <a:pt x="6" y="408"/>
                  </a:lnTo>
                  <a:lnTo>
                    <a:pt x="4" y="413"/>
                  </a:lnTo>
                  <a:lnTo>
                    <a:pt x="2" y="419"/>
                  </a:lnTo>
                  <a:lnTo>
                    <a:pt x="1" y="425"/>
                  </a:lnTo>
                  <a:lnTo>
                    <a:pt x="0" y="430"/>
                  </a:lnTo>
                  <a:lnTo>
                    <a:pt x="0" y="437"/>
                  </a:lnTo>
                  <a:lnTo>
                    <a:pt x="0" y="443"/>
                  </a:lnTo>
                  <a:lnTo>
                    <a:pt x="1" y="449"/>
                  </a:lnTo>
                  <a:lnTo>
                    <a:pt x="2" y="455"/>
                  </a:lnTo>
                  <a:lnTo>
                    <a:pt x="4" y="460"/>
                  </a:lnTo>
                  <a:lnTo>
                    <a:pt x="6" y="466"/>
                  </a:lnTo>
                  <a:lnTo>
                    <a:pt x="9" y="470"/>
                  </a:lnTo>
                  <a:lnTo>
                    <a:pt x="13" y="475"/>
                  </a:lnTo>
                  <a:lnTo>
                    <a:pt x="17" y="480"/>
                  </a:lnTo>
                  <a:lnTo>
                    <a:pt x="21" y="483"/>
                  </a:lnTo>
                  <a:lnTo>
                    <a:pt x="26" y="486"/>
                  </a:lnTo>
                  <a:lnTo>
                    <a:pt x="31" y="489"/>
                  </a:lnTo>
                  <a:lnTo>
                    <a:pt x="36" y="493"/>
                  </a:lnTo>
                  <a:lnTo>
                    <a:pt x="42" y="494"/>
                  </a:lnTo>
                  <a:lnTo>
                    <a:pt x="47" y="496"/>
                  </a:lnTo>
                  <a:lnTo>
                    <a:pt x="53" y="497"/>
                  </a:lnTo>
                  <a:lnTo>
                    <a:pt x="60" y="49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srgbClr val="000000"/>
                </a:solidFill>
                <a:effectLst/>
                <a:uLnTx/>
                <a:uFillTx/>
                <a:latin typeface="Segoe UI Light"/>
                <a:ea typeface="+mn-ea"/>
                <a:cs typeface="+mn-cs"/>
              </a:endParaRPr>
            </a:p>
          </p:txBody>
        </p:sp>
      </p:grpSp>
      <p:sp>
        <p:nvSpPr>
          <p:cNvPr id="35" name="Freeform 4665" descr="Icon of graph. ">
            <a:extLst>
              <a:ext uri="{FF2B5EF4-FFF2-40B4-BE49-F238E27FC236}">
                <a16:creationId xmlns:a16="http://schemas.microsoft.com/office/drawing/2014/main" id="{557E39B2-E017-4E5C-B53E-DDE3B9D4C92C}"/>
              </a:ext>
            </a:extLst>
          </p:cNvPr>
          <p:cNvSpPr>
            <a:spLocks/>
          </p:cNvSpPr>
          <p:nvPr/>
        </p:nvSpPr>
        <p:spPr bwMode="auto">
          <a:xfrm>
            <a:off x="5908471" y="3505790"/>
            <a:ext cx="260759" cy="260759"/>
          </a:xfrm>
          <a:custGeom>
            <a:avLst/>
            <a:gdLst>
              <a:gd name="T0" fmla="*/ 761 w 904"/>
              <a:gd name="T1" fmla="*/ 213 h 903"/>
              <a:gd name="T2" fmla="*/ 754 w 904"/>
              <a:gd name="T3" fmla="*/ 225 h 903"/>
              <a:gd name="T4" fmla="*/ 576 w 904"/>
              <a:gd name="T5" fmla="*/ 277 h 903"/>
              <a:gd name="T6" fmla="*/ 498 w 904"/>
              <a:gd name="T7" fmla="*/ 298 h 903"/>
              <a:gd name="T8" fmla="*/ 431 w 904"/>
              <a:gd name="T9" fmla="*/ 329 h 903"/>
              <a:gd name="T10" fmla="*/ 578 w 904"/>
              <a:gd name="T11" fmla="*/ 170 h 903"/>
              <a:gd name="T12" fmla="*/ 618 w 904"/>
              <a:gd name="T13" fmla="*/ 180 h 903"/>
              <a:gd name="T14" fmla="*/ 661 w 904"/>
              <a:gd name="T15" fmla="*/ 169 h 903"/>
              <a:gd name="T16" fmla="*/ 693 w 904"/>
              <a:gd name="T17" fmla="*/ 141 h 903"/>
              <a:gd name="T18" fmla="*/ 707 w 904"/>
              <a:gd name="T19" fmla="*/ 99 h 903"/>
              <a:gd name="T20" fmla="*/ 701 w 904"/>
              <a:gd name="T21" fmla="*/ 55 h 903"/>
              <a:gd name="T22" fmla="*/ 676 w 904"/>
              <a:gd name="T23" fmla="*/ 20 h 903"/>
              <a:gd name="T24" fmla="*/ 636 w 904"/>
              <a:gd name="T25" fmla="*/ 2 h 903"/>
              <a:gd name="T26" fmla="*/ 591 w 904"/>
              <a:gd name="T27" fmla="*/ 4 h 903"/>
              <a:gd name="T28" fmla="*/ 554 w 904"/>
              <a:gd name="T29" fmla="*/ 25 h 903"/>
              <a:gd name="T30" fmla="*/ 531 w 904"/>
              <a:gd name="T31" fmla="*/ 63 h 903"/>
              <a:gd name="T32" fmla="*/ 532 w 904"/>
              <a:gd name="T33" fmla="*/ 118 h 903"/>
              <a:gd name="T34" fmla="*/ 369 w 904"/>
              <a:gd name="T35" fmla="*/ 289 h 903"/>
              <a:gd name="T36" fmla="*/ 325 w 904"/>
              <a:gd name="T37" fmla="*/ 289 h 903"/>
              <a:gd name="T38" fmla="*/ 294 w 904"/>
              <a:gd name="T39" fmla="*/ 308 h 903"/>
              <a:gd name="T40" fmla="*/ 275 w 904"/>
              <a:gd name="T41" fmla="*/ 338 h 903"/>
              <a:gd name="T42" fmla="*/ 275 w 904"/>
              <a:gd name="T43" fmla="*/ 383 h 903"/>
              <a:gd name="T44" fmla="*/ 113 w 904"/>
              <a:gd name="T45" fmla="*/ 545 h 903"/>
              <a:gd name="T46" fmla="*/ 64 w 904"/>
              <a:gd name="T47" fmla="*/ 546 h 903"/>
              <a:gd name="T48" fmla="*/ 26 w 904"/>
              <a:gd name="T49" fmla="*/ 568 h 903"/>
              <a:gd name="T50" fmla="*/ 5 w 904"/>
              <a:gd name="T51" fmla="*/ 605 h 903"/>
              <a:gd name="T52" fmla="*/ 3 w 904"/>
              <a:gd name="T53" fmla="*/ 650 h 903"/>
              <a:gd name="T54" fmla="*/ 21 w 904"/>
              <a:gd name="T55" fmla="*/ 690 h 903"/>
              <a:gd name="T56" fmla="*/ 56 w 904"/>
              <a:gd name="T57" fmla="*/ 716 h 903"/>
              <a:gd name="T58" fmla="*/ 100 w 904"/>
              <a:gd name="T59" fmla="*/ 722 h 903"/>
              <a:gd name="T60" fmla="*/ 142 w 904"/>
              <a:gd name="T61" fmla="*/ 706 h 903"/>
              <a:gd name="T62" fmla="*/ 170 w 904"/>
              <a:gd name="T63" fmla="*/ 675 h 903"/>
              <a:gd name="T64" fmla="*/ 181 w 904"/>
              <a:gd name="T65" fmla="*/ 632 h 903"/>
              <a:gd name="T66" fmla="*/ 171 w 904"/>
              <a:gd name="T67" fmla="*/ 591 h 903"/>
              <a:gd name="T68" fmla="*/ 316 w 904"/>
              <a:gd name="T69" fmla="*/ 430 h 903"/>
              <a:gd name="T70" fmla="*/ 286 w 904"/>
              <a:gd name="T71" fmla="*/ 538 h 903"/>
              <a:gd name="T72" fmla="*/ 271 w 904"/>
              <a:gd name="T73" fmla="*/ 753 h 903"/>
              <a:gd name="T74" fmla="*/ 216 w 904"/>
              <a:gd name="T75" fmla="*/ 757 h 903"/>
              <a:gd name="T76" fmla="*/ 212 w 904"/>
              <a:gd name="T77" fmla="*/ 888 h 903"/>
              <a:gd name="T78" fmla="*/ 218 w 904"/>
              <a:gd name="T79" fmla="*/ 901 h 903"/>
              <a:gd name="T80" fmla="*/ 349 w 904"/>
              <a:gd name="T81" fmla="*/ 903 h 903"/>
              <a:gd name="T82" fmla="*/ 361 w 904"/>
              <a:gd name="T83" fmla="*/ 894 h 903"/>
              <a:gd name="T84" fmla="*/ 361 w 904"/>
              <a:gd name="T85" fmla="*/ 762 h 903"/>
              <a:gd name="T86" fmla="*/ 349 w 904"/>
              <a:gd name="T87" fmla="*/ 753 h 903"/>
              <a:gd name="T88" fmla="*/ 305 w 904"/>
              <a:gd name="T89" fmla="*/ 597 h 903"/>
              <a:gd name="T90" fmla="*/ 343 w 904"/>
              <a:gd name="T91" fmla="*/ 469 h 903"/>
              <a:gd name="T92" fmla="*/ 383 w 904"/>
              <a:gd name="T93" fmla="*/ 426 h 903"/>
              <a:gd name="T94" fmla="*/ 418 w 904"/>
              <a:gd name="T95" fmla="*/ 383 h 903"/>
              <a:gd name="T96" fmla="*/ 471 w 904"/>
              <a:gd name="T97" fmla="*/ 342 h 903"/>
              <a:gd name="T98" fmla="*/ 544 w 904"/>
              <a:gd name="T99" fmla="*/ 315 h 903"/>
              <a:gd name="T100" fmla="*/ 627 w 904"/>
              <a:gd name="T101" fmla="*/ 302 h 903"/>
              <a:gd name="T102" fmla="*/ 754 w 904"/>
              <a:gd name="T103" fmla="*/ 348 h 903"/>
              <a:gd name="T104" fmla="*/ 763 w 904"/>
              <a:gd name="T105" fmla="*/ 360 h 903"/>
              <a:gd name="T106" fmla="*/ 895 w 904"/>
              <a:gd name="T107" fmla="*/ 360 h 903"/>
              <a:gd name="T108" fmla="*/ 904 w 904"/>
              <a:gd name="T109" fmla="*/ 348 h 903"/>
              <a:gd name="T110" fmla="*/ 902 w 904"/>
              <a:gd name="T111" fmla="*/ 217 h 903"/>
              <a:gd name="T112" fmla="*/ 889 w 904"/>
              <a:gd name="T113" fmla="*/ 211 h 9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904" h="903">
                <a:moveTo>
                  <a:pt x="889" y="211"/>
                </a:moveTo>
                <a:lnTo>
                  <a:pt x="768" y="211"/>
                </a:lnTo>
                <a:lnTo>
                  <a:pt x="765" y="211"/>
                </a:lnTo>
                <a:lnTo>
                  <a:pt x="763" y="212"/>
                </a:lnTo>
                <a:lnTo>
                  <a:pt x="761" y="213"/>
                </a:lnTo>
                <a:lnTo>
                  <a:pt x="758" y="215"/>
                </a:lnTo>
                <a:lnTo>
                  <a:pt x="756" y="217"/>
                </a:lnTo>
                <a:lnTo>
                  <a:pt x="755" y="220"/>
                </a:lnTo>
                <a:lnTo>
                  <a:pt x="754" y="222"/>
                </a:lnTo>
                <a:lnTo>
                  <a:pt x="754" y="225"/>
                </a:lnTo>
                <a:lnTo>
                  <a:pt x="754" y="271"/>
                </a:lnTo>
                <a:lnTo>
                  <a:pt x="663" y="271"/>
                </a:lnTo>
                <a:lnTo>
                  <a:pt x="627" y="272"/>
                </a:lnTo>
                <a:lnTo>
                  <a:pt x="593" y="275"/>
                </a:lnTo>
                <a:lnTo>
                  <a:pt x="576" y="277"/>
                </a:lnTo>
                <a:lnTo>
                  <a:pt x="561" y="281"/>
                </a:lnTo>
                <a:lnTo>
                  <a:pt x="545" y="284"/>
                </a:lnTo>
                <a:lnTo>
                  <a:pt x="529" y="287"/>
                </a:lnTo>
                <a:lnTo>
                  <a:pt x="513" y="292"/>
                </a:lnTo>
                <a:lnTo>
                  <a:pt x="498" y="298"/>
                </a:lnTo>
                <a:lnTo>
                  <a:pt x="484" y="302"/>
                </a:lnTo>
                <a:lnTo>
                  <a:pt x="470" y="309"/>
                </a:lnTo>
                <a:lnTo>
                  <a:pt x="457" y="315"/>
                </a:lnTo>
                <a:lnTo>
                  <a:pt x="443" y="323"/>
                </a:lnTo>
                <a:lnTo>
                  <a:pt x="431" y="329"/>
                </a:lnTo>
                <a:lnTo>
                  <a:pt x="418" y="337"/>
                </a:lnTo>
                <a:lnTo>
                  <a:pt x="415" y="328"/>
                </a:lnTo>
                <a:lnTo>
                  <a:pt x="409" y="319"/>
                </a:lnTo>
                <a:lnTo>
                  <a:pt x="565" y="163"/>
                </a:lnTo>
                <a:lnTo>
                  <a:pt x="578" y="170"/>
                </a:lnTo>
                <a:lnTo>
                  <a:pt x="590" y="176"/>
                </a:lnTo>
                <a:lnTo>
                  <a:pt x="597" y="178"/>
                </a:lnTo>
                <a:lnTo>
                  <a:pt x="604" y="179"/>
                </a:lnTo>
                <a:lnTo>
                  <a:pt x="610" y="180"/>
                </a:lnTo>
                <a:lnTo>
                  <a:pt x="618" y="180"/>
                </a:lnTo>
                <a:lnTo>
                  <a:pt x="627" y="180"/>
                </a:lnTo>
                <a:lnTo>
                  <a:pt x="636" y="178"/>
                </a:lnTo>
                <a:lnTo>
                  <a:pt x="644" y="176"/>
                </a:lnTo>
                <a:lnTo>
                  <a:pt x="653" y="173"/>
                </a:lnTo>
                <a:lnTo>
                  <a:pt x="661" y="169"/>
                </a:lnTo>
                <a:lnTo>
                  <a:pt x="668" y="164"/>
                </a:lnTo>
                <a:lnTo>
                  <a:pt x="676" y="160"/>
                </a:lnTo>
                <a:lnTo>
                  <a:pt x="681" y="154"/>
                </a:lnTo>
                <a:lnTo>
                  <a:pt x="687" y="147"/>
                </a:lnTo>
                <a:lnTo>
                  <a:pt x="693" y="141"/>
                </a:lnTo>
                <a:lnTo>
                  <a:pt x="697" y="133"/>
                </a:lnTo>
                <a:lnTo>
                  <a:pt x="701" y="125"/>
                </a:lnTo>
                <a:lnTo>
                  <a:pt x="704" y="117"/>
                </a:lnTo>
                <a:lnTo>
                  <a:pt x="706" y="108"/>
                </a:lnTo>
                <a:lnTo>
                  <a:pt x="707" y="99"/>
                </a:lnTo>
                <a:lnTo>
                  <a:pt x="709" y="90"/>
                </a:lnTo>
                <a:lnTo>
                  <a:pt x="707" y="81"/>
                </a:lnTo>
                <a:lnTo>
                  <a:pt x="706" y="72"/>
                </a:lnTo>
                <a:lnTo>
                  <a:pt x="704" y="63"/>
                </a:lnTo>
                <a:lnTo>
                  <a:pt x="701" y="55"/>
                </a:lnTo>
                <a:lnTo>
                  <a:pt x="697" y="47"/>
                </a:lnTo>
                <a:lnTo>
                  <a:pt x="693" y="39"/>
                </a:lnTo>
                <a:lnTo>
                  <a:pt x="687" y="32"/>
                </a:lnTo>
                <a:lnTo>
                  <a:pt x="681" y="25"/>
                </a:lnTo>
                <a:lnTo>
                  <a:pt x="676" y="20"/>
                </a:lnTo>
                <a:lnTo>
                  <a:pt x="668" y="15"/>
                </a:lnTo>
                <a:lnTo>
                  <a:pt x="661" y="11"/>
                </a:lnTo>
                <a:lnTo>
                  <a:pt x="653" y="6"/>
                </a:lnTo>
                <a:lnTo>
                  <a:pt x="644" y="4"/>
                </a:lnTo>
                <a:lnTo>
                  <a:pt x="636" y="2"/>
                </a:lnTo>
                <a:lnTo>
                  <a:pt x="627" y="0"/>
                </a:lnTo>
                <a:lnTo>
                  <a:pt x="618" y="0"/>
                </a:lnTo>
                <a:lnTo>
                  <a:pt x="609" y="0"/>
                </a:lnTo>
                <a:lnTo>
                  <a:pt x="600" y="2"/>
                </a:lnTo>
                <a:lnTo>
                  <a:pt x="591" y="4"/>
                </a:lnTo>
                <a:lnTo>
                  <a:pt x="583" y="6"/>
                </a:lnTo>
                <a:lnTo>
                  <a:pt x="575" y="11"/>
                </a:lnTo>
                <a:lnTo>
                  <a:pt x="567" y="15"/>
                </a:lnTo>
                <a:lnTo>
                  <a:pt x="561" y="20"/>
                </a:lnTo>
                <a:lnTo>
                  <a:pt x="554" y="25"/>
                </a:lnTo>
                <a:lnTo>
                  <a:pt x="548" y="32"/>
                </a:lnTo>
                <a:lnTo>
                  <a:pt x="543" y="39"/>
                </a:lnTo>
                <a:lnTo>
                  <a:pt x="538" y="47"/>
                </a:lnTo>
                <a:lnTo>
                  <a:pt x="535" y="55"/>
                </a:lnTo>
                <a:lnTo>
                  <a:pt x="531" y="63"/>
                </a:lnTo>
                <a:lnTo>
                  <a:pt x="529" y="72"/>
                </a:lnTo>
                <a:lnTo>
                  <a:pt x="528" y="81"/>
                </a:lnTo>
                <a:lnTo>
                  <a:pt x="528" y="90"/>
                </a:lnTo>
                <a:lnTo>
                  <a:pt x="529" y="105"/>
                </a:lnTo>
                <a:lnTo>
                  <a:pt x="532" y="118"/>
                </a:lnTo>
                <a:lnTo>
                  <a:pt x="537" y="131"/>
                </a:lnTo>
                <a:lnTo>
                  <a:pt x="545" y="142"/>
                </a:lnTo>
                <a:lnTo>
                  <a:pt x="388" y="298"/>
                </a:lnTo>
                <a:lnTo>
                  <a:pt x="379" y="293"/>
                </a:lnTo>
                <a:lnTo>
                  <a:pt x="369" y="289"/>
                </a:lnTo>
                <a:lnTo>
                  <a:pt x="358" y="286"/>
                </a:lnTo>
                <a:lnTo>
                  <a:pt x="347" y="285"/>
                </a:lnTo>
                <a:lnTo>
                  <a:pt x="339" y="286"/>
                </a:lnTo>
                <a:lnTo>
                  <a:pt x="331" y="287"/>
                </a:lnTo>
                <a:lnTo>
                  <a:pt x="325" y="289"/>
                </a:lnTo>
                <a:lnTo>
                  <a:pt x="318" y="292"/>
                </a:lnTo>
                <a:lnTo>
                  <a:pt x="311" y="294"/>
                </a:lnTo>
                <a:lnTo>
                  <a:pt x="304" y="299"/>
                </a:lnTo>
                <a:lnTo>
                  <a:pt x="299" y="303"/>
                </a:lnTo>
                <a:lnTo>
                  <a:pt x="294" y="308"/>
                </a:lnTo>
                <a:lnTo>
                  <a:pt x="288" y="313"/>
                </a:lnTo>
                <a:lnTo>
                  <a:pt x="284" y="319"/>
                </a:lnTo>
                <a:lnTo>
                  <a:pt x="281" y="325"/>
                </a:lnTo>
                <a:lnTo>
                  <a:pt x="277" y="332"/>
                </a:lnTo>
                <a:lnTo>
                  <a:pt x="275" y="338"/>
                </a:lnTo>
                <a:lnTo>
                  <a:pt x="273" y="346"/>
                </a:lnTo>
                <a:lnTo>
                  <a:pt x="271" y="353"/>
                </a:lnTo>
                <a:lnTo>
                  <a:pt x="271" y="361"/>
                </a:lnTo>
                <a:lnTo>
                  <a:pt x="273" y="372"/>
                </a:lnTo>
                <a:lnTo>
                  <a:pt x="275" y="383"/>
                </a:lnTo>
                <a:lnTo>
                  <a:pt x="278" y="393"/>
                </a:lnTo>
                <a:lnTo>
                  <a:pt x="284" y="403"/>
                </a:lnTo>
                <a:lnTo>
                  <a:pt x="134" y="553"/>
                </a:lnTo>
                <a:lnTo>
                  <a:pt x="124" y="547"/>
                </a:lnTo>
                <a:lnTo>
                  <a:pt x="113" y="545"/>
                </a:lnTo>
                <a:lnTo>
                  <a:pt x="102" y="543"/>
                </a:lnTo>
                <a:lnTo>
                  <a:pt x="91" y="542"/>
                </a:lnTo>
                <a:lnTo>
                  <a:pt x="82" y="542"/>
                </a:lnTo>
                <a:lnTo>
                  <a:pt x="73" y="544"/>
                </a:lnTo>
                <a:lnTo>
                  <a:pt x="64" y="546"/>
                </a:lnTo>
                <a:lnTo>
                  <a:pt x="56" y="548"/>
                </a:lnTo>
                <a:lnTo>
                  <a:pt x="48" y="553"/>
                </a:lnTo>
                <a:lnTo>
                  <a:pt x="40" y="557"/>
                </a:lnTo>
                <a:lnTo>
                  <a:pt x="33" y="562"/>
                </a:lnTo>
                <a:lnTo>
                  <a:pt x="26" y="568"/>
                </a:lnTo>
                <a:lnTo>
                  <a:pt x="21" y="574"/>
                </a:lnTo>
                <a:lnTo>
                  <a:pt x="16" y="581"/>
                </a:lnTo>
                <a:lnTo>
                  <a:pt x="12" y="589"/>
                </a:lnTo>
                <a:lnTo>
                  <a:pt x="7" y="597"/>
                </a:lnTo>
                <a:lnTo>
                  <a:pt x="5" y="605"/>
                </a:lnTo>
                <a:lnTo>
                  <a:pt x="3" y="614"/>
                </a:lnTo>
                <a:lnTo>
                  <a:pt x="0" y="623"/>
                </a:lnTo>
                <a:lnTo>
                  <a:pt x="0" y="632"/>
                </a:lnTo>
                <a:lnTo>
                  <a:pt x="0" y="641"/>
                </a:lnTo>
                <a:lnTo>
                  <a:pt x="3" y="650"/>
                </a:lnTo>
                <a:lnTo>
                  <a:pt x="5" y="659"/>
                </a:lnTo>
                <a:lnTo>
                  <a:pt x="7" y="667"/>
                </a:lnTo>
                <a:lnTo>
                  <a:pt x="12" y="675"/>
                </a:lnTo>
                <a:lnTo>
                  <a:pt x="16" y="683"/>
                </a:lnTo>
                <a:lnTo>
                  <a:pt x="21" y="690"/>
                </a:lnTo>
                <a:lnTo>
                  <a:pt x="26" y="696"/>
                </a:lnTo>
                <a:lnTo>
                  <a:pt x="33" y="702"/>
                </a:lnTo>
                <a:lnTo>
                  <a:pt x="40" y="706"/>
                </a:lnTo>
                <a:lnTo>
                  <a:pt x="48" y="711"/>
                </a:lnTo>
                <a:lnTo>
                  <a:pt x="56" y="716"/>
                </a:lnTo>
                <a:lnTo>
                  <a:pt x="64" y="718"/>
                </a:lnTo>
                <a:lnTo>
                  <a:pt x="73" y="720"/>
                </a:lnTo>
                <a:lnTo>
                  <a:pt x="82" y="722"/>
                </a:lnTo>
                <a:lnTo>
                  <a:pt x="91" y="722"/>
                </a:lnTo>
                <a:lnTo>
                  <a:pt x="100" y="722"/>
                </a:lnTo>
                <a:lnTo>
                  <a:pt x="109" y="720"/>
                </a:lnTo>
                <a:lnTo>
                  <a:pt x="118" y="718"/>
                </a:lnTo>
                <a:lnTo>
                  <a:pt x="126" y="716"/>
                </a:lnTo>
                <a:lnTo>
                  <a:pt x="134" y="711"/>
                </a:lnTo>
                <a:lnTo>
                  <a:pt x="142" y="706"/>
                </a:lnTo>
                <a:lnTo>
                  <a:pt x="148" y="702"/>
                </a:lnTo>
                <a:lnTo>
                  <a:pt x="155" y="696"/>
                </a:lnTo>
                <a:lnTo>
                  <a:pt x="161" y="690"/>
                </a:lnTo>
                <a:lnTo>
                  <a:pt x="165" y="683"/>
                </a:lnTo>
                <a:lnTo>
                  <a:pt x="170" y="675"/>
                </a:lnTo>
                <a:lnTo>
                  <a:pt x="174" y="667"/>
                </a:lnTo>
                <a:lnTo>
                  <a:pt x="177" y="659"/>
                </a:lnTo>
                <a:lnTo>
                  <a:pt x="179" y="650"/>
                </a:lnTo>
                <a:lnTo>
                  <a:pt x="181" y="641"/>
                </a:lnTo>
                <a:lnTo>
                  <a:pt x="181" y="632"/>
                </a:lnTo>
                <a:lnTo>
                  <a:pt x="181" y="623"/>
                </a:lnTo>
                <a:lnTo>
                  <a:pt x="180" y="615"/>
                </a:lnTo>
                <a:lnTo>
                  <a:pt x="178" y="607"/>
                </a:lnTo>
                <a:lnTo>
                  <a:pt x="174" y="599"/>
                </a:lnTo>
                <a:lnTo>
                  <a:pt x="171" y="591"/>
                </a:lnTo>
                <a:lnTo>
                  <a:pt x="168" y="585"/>
                </a:lnTo>
                <a:lnTo>
                  <a:pt x="163" y="578"/>
                </a:lnTo>
                <a:lnTo>
                  <a:pt x="157" y="571"/>
                </a:lnTo>
                <a:lnTo>
                  <a:pt x="305" y="424"/>
                </a:lnTo>
                <a:lnTo>
                  <a:pt x="316" y="430"/>
                </a:lnTo>
                <a:lnTo>
                  <a:pt x="328" y="433"/>
                </a:lnTo>
                <a:lnTo>
                  <a:pt x="314" y="457"/>
                </a:lnTo>
                <a:lnTo>
                  <a:pt x="303" y="483"/>
                </a:lnTo>
                <a:lnTo>
                  <a:pt x="294" y="510"/>
                </a:lnTo>
                <a:lnTo>
                  <a:pt x="286" y="538"/>
                </a:lnTo>
                <a:lnTo>
                  <a:pt x="279" y="568"/>
                </a:lnTo>
                <a:lnTo>
                  <a:pt x="275" y="598"/>
                </a:lnTo>
                <a:lnTo>
                  <a:pt x="273" y="630"/>
                </a:lnTo>
                <a:lnTo>
                  <a:pt x="271" y="662"/>
                </a:lnTo>
                <a:lnTo>
                  <a:pt x="271" y="753"/>
                </a:lnTo>
                <a:lnTo>
                  <a:pt x="226" y="753"/>
                </a:lnTo>
                <a:lnTo>
                  <a:pt x="223" y="753"/>
                </a:lnTo>
                <a:lnTo>
                  <a:pt x="221" y="754"/>
                </a:lnTo>
                <a:lnTo>
                  <a:pt x="218" y="755"/>
                </a:lnTo>
                <a:lnTo>
                  <a:pt x="216" y="757"/>
                </a:lnTo>
                <a:lnTo>
                  <a:pt x="214" y="760"/>
                </a:lnTo>
                <a:lnTo>
                  <a:pt x="213" y="762"/>
                </a:lnTo>
                <a:lnTo>
                  <a:pt x="212" y="764"/>
                </a:lnTo>
                <a:lnTo>
                  <a:pt x="212" y="767"/>
                </a:lnTo>
                <a:lnTo>
                  <a:pt x="212" y="888"/>
                </a:lnTo>
                <a:lnTo>
                  <a:pt x="212" y="891"/>
                </a:lnTo>
                <a:lnTo>
                  <a:pt x="213" y="894"/>
                </a:lnTo>
                <a:lnTo>
                  <a:pt x="214" y="896"/>
                </a:lnTo>
                <a:lnTo>
                  <a:pt x="216" y="898"/>
                </a:lnTo>
                <a:lnTo>
                  <a:pt x="218" y="901"/>
                </a:lnTo>
                <a:lnTo>
                  <a:pt x="221" y="902"/>
                </a:lnTo>
                <a:lnTo>
                  <a:pt x="223" y="903"/>
                </a:lnTo>
                <a:lnTo>
                  <a:pt x="226" y="903"/>
                </a:lnTo>
                <a:lnTo>
                  <a:pt x="347" y="903"/>
                </a:lnTo>
                <a:lnTo>
                  <a:pt x="349" y="903"/>
                </a:lnTo>
                <a:lnTo>
                  <a:pt x="353" y="902"/>
                </a:lnTo>
                <a:lnTo>
                  <a:pt x="355" y="901"/>
                </a:lnTo>
                <a:lnTo>
                  <a:pt x="357" y="898"/>
                </a:lnTo>
                <a:lnTo>
                  <a:pt x="360" y="896"/>
                </a:lnTo>
                <a:lnTo>
                  <a:pt x="361" y="894"/>
                </a:lnTo>
                <a:lnTo>
                  <a:pt x="362" y="891"/>
                </a:lnTo>
                <a:lnTo>
                  <a:pt x="362" y="888"/>
                </a:lnTo>
                <a:lnTo>
                  <a:pt x="362" y="767"/>
                </a:lnTo>
                <a:lnTo>
                  <a:pt x="362" y="764"/>
                </a:lnTo>
                <a:lnTo>
                  <a:pt x="361" y="762"/>
                </a:lnTo>
                <a:lnTo>
                  <a:pt x="360" y="760"/>
                </a:lnTo>
                <a:lnTo>
                  <a:pt x="357" y="757"/>
                </a:lnTo>
                <a:lnTo>
                  <a:pt x="355" y="755"/>
                </a:lnTo>
                <a:lnTo>
                  <a:pt x="353" y="754"/>
                </a:lnTo>
                <a:lnTo>
                  <a:pt x="349" y="753"/>
                </a:lnTo>
                <a:lnTo>
                  <a:pt x="347" y="753"/>
                </a:lnTo>
                <a:lnTo>
                  <a:pt x="302" y="753"/>
                </a:lnTo>
                <a:lnTo>
                  <a:pt x="302" y="662"/>
                </a:lnTo>
                <a:lnTo>
                  <a:pt x="303" y="629"/>
                </a:lnTo>
                <a:lnTo>
                  <a:pt x="305" y="597"/>
                </a:lnTo>
                <a:lnTo>
                  <a:pt x="310" y="566"/>
                </a:lnTo>
                <a:lnTo>
                  <a:pt x="317" y="537"/>
                </a:lnTo>
                <a:lnTo>
                  <a:pt x="326" y="509"/>
                </a:lnTo>
                <a:lnTo>
                  <a:pt x="336" y="482"/>
                </a:lnTo>
                <a:lnTo>
                  <a:pt x="343" y="469"/>
                </a:lnTo>
                <a:lnTo>
                  <a:pt x="348" y="457"/>
                </a:lnTo>
                <a:lnTo>
                  <a:pt x="355" y="446"/>
                </a:lnTo>
                <a:lnTo>
                  <a:pt x="363" y="434"/>
                </a:lnTo>
                <a:lnTo>
                  <a:pt x="373" y="431"/>
                </a:lnTo>
                <a:lnTo>
                  <a:pt x="383" y="426"/>
                </a:lnTo>
                <a:lnTo>
                  <a:pt x="393" y="420"/>
                </a:lnTo>
                <a:lnTo>
                  <a:pt x="401" y="413"/>
                </a:lnTo>
                <a:lnTo>
                  <a:pt x="408" y="404"/>
                </a:lnTo>
                <a:lnTo>
                  <a:pt x="414" y="395"/>
                </a:lnTo>
                <a:lnTo>
                  <a:pt x="418" y="383"/>
                </a:lnTo>
                <a:lnTo>
                  <a:pt x="421" y="372"/>
                </a:lnTo>
                <a:lnTo>
                  <a:pt x="433" y="364"/>
                </a:lnTo>
                <a:lnTo>
                  <a:pt x="445" y="356"/>
                </a:lnTo>
                <a:lnTo>
                  <a:pt x="458" y="348"/>
                </a:lnTo>
                <a:lnTo>
                  <a:pt x="471" y="342"/>
                </a:lnTo>
                <a:lnTo>
                  <a:pt x="485" y="335"/>
                </a:lnTo>
                <a:lnTo>
                  <a:pt x="498" y="329"/>
                </a:lnTo>
                <a:lnTo>
                  <a:pt x="513" y="324"/>
                </a:lnTo>
                <a:lnTo>
                  <a:pt x="529" y="319"/>
                </a:lnTo>
                <a:lnTo>
                  <a:pt x="544" y="315"/>
                </a:lnTo>
                <a:lnTo>
                  <a:pt x="559" y="311"/>
                </a:lnTo>
                <a:lnTo>
                  <a:pt x="576" y="308"/>
                </a:lnTo>
                <a:lnTo>
                  <a:pt x="593" y="306"/>
                </a:lnTo>
                <a:lnTo>
                  <a:pt x="610" y="303"/>
                </a:lnTo>
                <a:lnTo>
                  <a:pt x="627" y="302"/>
                </a:lnTo>
                <a:lnTo>
                  <a:pt x="645" y="301"/>
                </a:lnTo>
                <a:lnTo>
                  <a:pt x="663" y="301"/>
                </a:lnTo>
                <a:lnTo>
                  <a:pt x="754" y="301"/>
                </a:lnTo>
                <a:lnTo>
                  <a:pt x="754" y="346"/>
                </a:lnTo>
                <a:lnTo>
                  <a:pt x="754" y="348"/>
                </a:lnTo>
                <a:lnTo>
                  <a:pt x="755" y="352"/>
                </a:lnTo>
                <a:lnTo>
                  <a:pt x="756" y="354"/>
                </a:lnTo>
                <a:lnTo>
                  <a:pt x="758" y="356"/>
                </a:lnTo>
                <a:lnTo>
                  <a:pt x="761" y="359"/>
                </a:lnTo>
                <a:lnTo>
                  <a:pt x="763" y="360"/>
                </a:lnTo>
                <a:lnTo>
                  <a:pt x="765" y="361"/>
                </a:lnTo>
                <a:lnTo>
                  <a:pt x="768" y="361"/>
                </a:lnTo>
                <a:lnTo>
                  <a:pt x="889" y="361"/>
                </a:lnTo>
                <a:lnTo>
                  <a:pt x="892" y="361"/>
                </a:lnTo>
                <a:lnTo>
                  <a:pt x="895" y="360"/>
                </a:lnTo>
                <a:lnTo>
                  <a:pt x="897" y="359"/>
                </a:lnTo>
                <a:lnTo>
                  <a:pt x="899" y="356"/>
                </a:lnTo>
                <a:lnTo>
                  <a:pt x="902" y="354"/>
                </a:lnTo>
                <a:lnTo>
                  <a:pt x="903" y="352"/>
                </a:lnTo>
                <a:lnTo>
                  <a:pt x="904" y="348"/>
                </a:lnTo>
                <a:lnTo>
                  <a:pt x="904" y="346"/>
                </a:lnTo>
                <a:lnTo>
                  <a:pt x="904" y="225"/>
                </a:lnTo>
                <a:lnTo>
                  <a:pt x="904" y="222"/>
                </a:lnTo>
                <a:lnTo>
                  <a:pt x="903" y="220"/>
                </a:lnTo>
                <a:lnTo>
                  <a:pt x="902" y="217"/>
                </a:lnTo>
                <a:lnTo>
                  <a:pt x="899" y="215"/>
                </a:lnTo>
                <a:lnTo>
                  <a:pt x="897" y="213"/>
                </a:lnTo>
                <a:lnTo>
                  <a:pt x="895" y="212"/>
                </a:lnTo>
                <a:lnTo>
                  <a:pt x="892" y="211"/>
                </a:lnTo>
                <a:lnTo>
                  <a:pt x="889" y="211"/>
                </a:lnTo>
                <a:close/>
              </a:path>
            </a:pathLst>
          </a:custGeom>
          <a:solidFill>
            <a:schemeClr val="bg1"/>
          </a:solidFill>
          <a:ln>
            <a:noFill/>
          </a:ln>
        </p:spPr>
        <p:txBody>
          <a:bodyPr vert="horz" wrap="square" lIns="68580" tIns="34290" rIns="68580" bIns="3429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srgbClr val="000000"/>
              </a:solidFill>
              <a:effectLst/>
              <a:uLnTx/>
              <a:uFillTx/>
              <a:latin typeface="Segoe UI Light"/>
              <a:ea typeface="+mn-ea"/>
              <a:cs typeface="+mn-cs"/>
            </a:endParaRPr>
          </a:p>
        </p:txBody>
      </p:sp>
      <p:sp>
        <p:nvSpPr>
          <p:cNvPr id="45" name="Content Placeholder 2">
            <a:extLst>
              <a:ext uri="{FF2B5EF4-FFF2-40B4-BE49-F238E27FC236}">
                <a16:creationId xmlns:a16="http://schemas.microsoft.com/office/drawing/2014/main" id="{364D59F1-62EA-4369-995C-CF54F720A32F}"/>
              </a:ext>
            </a:extLst>
          </p:cNvPr>
          <p:cNvSpPr txBox="1">
            <a:spLocks/>
          </p:cNvSpPr>
          <p:nvPr/>
        </p:nvSpPr>
        <p:spPr>
          <a:xfrm>
            <a:off x="145677" y="1540402"/>
            <a:ext cx="8801100" cy="4404283"/>
          </a:xfrm>
          <a:prstGeom prst="rect">
            <a:avLst/>
          </a:prstGeom>
        </p:spPr>
        <p:txBody>
          <a:bodyPr vert="horz" lIns="68580" tIns="34290" rIns="68580" bIns="34290" rtlCol="0" anchor="t">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228600" marR="0" lvl="0" indent="-228600" algn="l" defTabSz="914400" rtl="0" eaLnBrk="1" fontAlgn="auto" latinLnBrk="0" hangingPunct="1">
              <a:lnSpc>
                <a:spcPct val="90000"/>
              </a:lnSpc>
              <a:spcBef>
                <a:spcPts val="1000"/>
              </a:spcBef>
              <a:spcAft>
                <a:spcPts val="600"/>
              </a:spcAft>
              <a:buClrTx/>
              <a:buSzTx/>
              <a:buFont typeface="Arial" panose="020B0604020202020204" pitchFamily="34" charset="0"/>
              <a:buChar char="•"/>
              <a:tabLst/>
              <a:defRPr/>
            </a:pPr>
            <a:r>
              <a:rPr kumimoji="0" lang="en-US" sz="3200" b="0" i="1" u="none" strike="noStrike" kern="1200" cap="none" spc="0" normalizeH="0" baseline="0" noProof="0" dirty="0">
                <a:ln>
                  <a:noFill/>
                </a:ln>
                <a:solidFill>
                  <a:srgbClr val="000000"/>
                </a:solidFill>
                <a:effectLst/>
                <a:uLnTx/>
                <a:uFillTx/>
                <a:latin typeface="Segoe UI Light"/>
                <a:ea typeface="+mn-ea"/>
                <a:cs typeface="+mn-cs"/>
              </a:rPr>
              <a:t>“</a:t>
            </a:r>
            <a:r>
              <a:rPr kumimoji="0" lang="en-US" sz="3200" b="1" i="1" u="none" strike="noStrike" kern="1200" cap="none" spc="0" normalizeH="0" baseline="0" noProof="0" dirty="0">
                <a:ln>
                  <a:noFill/>
                </a:ln>
                <a:solidFill>
                  <a:srgbClr val="000000"/>
                </a:solidFill>
                <a:effectLst/>
                <a:uLnTx/>
                <a:uFillTx/>
                <a:latin typeface="Segoe UI Light"/>
                <a:ea typeface="+mn-ea"/>
                <a:cs typeface="+mn-cs"/>
              </a:rPr>
              <a:t>It is I</a:t>
            </a:r>
            <a:r>
              <a:rPr kumimoji="0" lang="en-US" sz="3200" b="0" i="1" u="none" strike="noStrike" kern="1200" cap="none" spc="0" normalizeH="0" baseline="0" noProof="0" dirty="0">
                <a:ln>
                  <a:noFill/>
                </a:ln>
                <a:solidFill>
                  <a:srgbClr val="000000"/>
                </a:solidFill>
                <a:effectLst/>
                <a:uLnTx/>
                <a:uFillTx/>
                <a:latin typeface="Segoe UI Light"/>
                <a:ea typeface="+mn-ea"/>
                <a:cs typeface="+mn-cs"/>
              </a:rPr>
              <a:t> …” - </a:t>
            </a:r>
            <a:r>
              <a:rPr kumimoji="0" lang="en-US" sz="3200" b="0" i="0" u="none" strike="noStrike" kern="1200" cap="none" spc="0" normalizeH="0" baseline="0" noProof="0" dirty="0">
                <a:ln>
                  <a:noFill/>
                </a:ln>
                <a:solidFill>
                  <a:srgbClr val="000000"/>
                </a:solidFill>
                <a:effectLst/>
                <a:uLnTx/>
                <a:uFillTx/>
                <a:latin typeface="Segoe UI Light"/>
                <a:ea typeface="+mn-ea"/>
                <a:cs typeface="+mn-cs"/>
              </a:rPr>
              <a:t>Greek, </a:t>
            </a:r>
            <a:r>
              <a:rPr kumimoji="0" lang="en-US" sz="3200" b="0" i="1" u="none" strike="noStrike" kern="1200" cap="none" spc="0" normalizeH="0" baseline="0" noProof="0" dirty="0">
                <a:ln>
                  <a:noFill/>
                </a:ln>
                <a:solidFill>
                  <a:srgbClr val="000000"/>
                </a:solidFill>
                <a:effectLst/>
                <a:uLnTx/>
                <a:uFillTx/>
                <a:latin typeface="Segoe UI Light"/>
                <a:ea typeface="+mn-ea"/>
                <a:cs typeface="+mn-cs"/>
              </a:rPr>
              <a:t>ego </a:t>
            </a:r>
            <a:r>
              <a:rPr kumimoji="0" lang="en-US" sz="3200" b="0" i="1" u="none" strike="noStrike" kern="1200" cap="none" spc="0" normalizeH="0" baseline="0" noProof="0" dirty="0" err="1">
                <a:ln>
                  <a:noFill/>
                </a:ln>
                <a:solidFill>
                  <a:srgbClr val="000000"/>
                </a:solidFill>
                <a:effectLst/>
                <a:uLnTx/>
                <a:uFillTx/>
                <a:latin typeface="Segoe UI Light"/>
                <a:ea typeface="+mn-ea"/>
                <a:cs typeface="+mn-cs"/>
              </a:rPr>
              <a:t>eimi</a:t>
            </a:r>
            <a:r>
              <a:rPr kumimoji="0" lang="en-US" sz="3200" b="0" i="0" u="none" strike="noStrike" kern="1200" cap="none" spc="0" normalizeH="0" baseline="0" noProof="0" dirty="0">
                <a:ln>
                  <a:noFill/>
                </a:ln>
                <a:solidFill>
                  <a:srgbClr val="000000"/>
                </a:solidFill>
                <a:effectLst/>
                <a:uLnTx/>
                <a:uFillTx/>
                <a:latin typeface="Segoe UI Light"/>
                <a:ea typeface="+mn-ea"/>
                <a:cs typeface="+mn-cs"/>
              </a:rPr>
              <a:t> or “</a:t>
            </a:r>
            <a:r>
              <a:rPr kumimoji="0" lang="en-US" sz="3200" b="1" i="0" u="none" strike="noStrike" kern="1200" cap="none" spc="0" normalizeH="0" baseline="0" noProof="0" dirty="0">
                <a:ln>
                  <a:noFill/>
                </a:ln>
                <a:solidFill>
                  <a:srgbClr val="000000"/>
                </a:solidFill>
                <a:effectLst/>
                <a:uLnTx/>
                <a:uFillTx/>
                <a:latin typeface="Segoe UI Light"/>
                <a:ea typeface="+mn-ea"/>
                <a:cs typeface="+mn-cs"/>
              </a:rPr>
              <a:t>I am</a:t>
            </a:r>
            <a:r>
              <a:rPr kumimoji="0" lang="en-US" sz="3200" b="0" i="0" u="none" strike="noStrike" kern="1200" cap="none" spc="0" normalizeH="0" baseline="0" noProof="0" dirty="0">
                <a:ln>
                  <a:noFill/>
                </a:ln>
                <a:solidFill>
                  <a:srgbClr val="000000"/>
                </a:solidFill>
                <a:effectLst/>
                <a:uLnTx/>
                <a:uFillTx/>
                <a:latin typeface="Segoe UI Light"/>
                <a:ea typeface="+mn-ea"/>
                <a:cs typeface="+mn-cs"/>
              </a:rPr>
              <a:t>.”</a:t>
            </a:r>
            <a:br>
              <a:rPr kumimoji="0" lang="en-US" sz="3200" b="1" i="0" u="none" strike="noStrike" kern="1200" cap="none" spc="0" normalizeH="0" baseline="0" noProof="0" dirty="0">
                <a:ln>
                  <a:noFill/>
                </a:ln>
                <a:solidFill>
                  <a:srgbClr val="000000"/>
                </a:solidFill>
                <a:effectLst/>
                <a:uLnTx/>
                <a:uFillTx/>
                <a:latin typeface="Segoe UI Light"/>
                <a:ea typeface="+mn-ea"/>
                <a:cs typeface="+mn-cs"/>
              </a:rPr>
            </a:br>
            <a:r>
              <a:rPr kumimoji="0" lang="en-US" sz="3200" b="0" i="0" u="none" strike="noStrike" kern="1200" cap="none" spc="0" normalizeH="0" baseline="0" noProof="0" dirty="0">
                <a:ln>
                  <a:noFill/>
                </a:ln>
                <a:solidFill>
                  <a:srgbClr val="000000"/>
                </a:solidFill>
                <a:effectLst/>
                <a:uLnTx/>
                <a:uFillTx/>
                <a:latin typeface="Segoe UI Light"/>
                <a:ea typeface="+mn-ea"/>
                <a:cs typeface="+mn-cs"/>
              </a:rPr>
              <a:t>(John 8:58; Exodus 3:14).</a:t>
            </a:r>
          </a:p>
          <a:p>
            <a:pPr marL="685800" marR="0" lvl="1" indent="-228600" algn="l" defTabSz="914400" rtl="0" eaLnBrk="1" fontAlgn="auto" latinLnBrk="0" hangingPunct="1">
              <a:lnSpc>
                <a:spcPct val="90000"/>
              </a:lnSpc>
              <a:spcBef>
                <a:spcPts val="500"/>
              </a:spcBef>
              <a:spcAft>
                <a:spcPts val="600"/>
              </a:spcAft>
              <a:buClrTx/>
              <a:buSzTx/>
              <a:buFont typeface="Arial" panose="020B0604020202020204" pitchFamily="34" charset="0"/>
              <a:buChar char="•"/>
              <a:tabLst/>
              <a:defRPr/>
            </a:pPr>
            <a:r>
              <a:rPr kumimoji="0" lang="en-US" sz="3200" b="0" i="0" u="none" strike="noStrike" kern="1200" cap="none" spc="0" normalizeH="0" baseline="0" noProof="0" dirty="0">
                <a:ln>
                  <a:noFill/>
                </a:ln>
                <a:solidFill>
                  <a:srgbClr val="000000"/>
                </a:solidFill>
                <a:effectLst/>
                <a:uLnTx/>
                <a:uFillTx/>
                <a:latin typeface="Segoe UI Light"/>
                <a:ea typeface="+mn-ea"/>
                <a:cs typeface="+mn-cs"/>
              </a:rPr>
              <a:t>Not just “this is Jesus, your Teacher and Master” but “this is the eternal, Almighty God who comes to you.”</a:t>
            </a:r>
          </a:p>
          <a:p>
            <a:pPr marL="228600" marR="0" lvl="0" indent="-228600" algn="l" defTabSz="914400" rtl="0" eaLnBrk="1" fontAlgn="auto" latinLnBrk="0" hangingPunct="1">
              <a:lnSpc>
                <a:spcPct val="90000"/>
              </a:lnSpc>
              <a:spcBef>
                <a:spcPts val="1000"/>
              </a:spcBef>
              <a:spcAft>
                <a:spcPts val="600"/>
              </a:spcAft>
              <a:buClrTx/>
              <a:buSzTx/>
              <a:buFont typeface="Arial" panose="020B0604020202020204" pitchFamily="34" charset="0"/>
              <a:buChar char="•"/>
              <a:tabLst/>
              <a:defRPr/>
            </a:pPr>
            <a:r>
              <a:rPr kumimoji="0" lang="en-US" sz="3200" b="0" i="1" u="none" strike="noStrike" kern="1200" cap="none" spc="0" normalizeH="0" baseline="0" noProof="0" dirty="0">
                <a:ln>
                  <a:noFill/>
                </a:ln>
                <a:solidFill>
                  <a:srgbClr val="000000"/>
                </a:solidFill>
                <a:effectLst/>
                <a:uLnTx/>
                <a:uFillTx/>
                <a:latin typeface="Segoe UI Light"/>
                <a:ea typeface="+mn-ea"/>
                <a:cs typeface="+mn-cs"/>
              </a:rPr>
              <a:t>“</a:t>
            </a:r>
            <a:r>
              <a:rPr kumimoji="0" lang="en-US" sz="3200" b="1" i="1" u="none" strike="noStrike" kern="1200" cap="none" spc="0" normalizeH="0" baseline="0" noProof="0" dirty="0">
                <a:ln>
                  <a:noFill/>
                </a:ln>
                <a:solidFill>
                  <a:srgbClr val="000000"/>
                </a:solidFill>
                <a:effectLst/>
                <a:uLnTx/>
                <a:uFillTx/>
                <a:latin typeface="Segoe UI Light"/>
                <a:ea typeface="+mn-ea"/>
                <a:cs typeface="+mn-cs"/>
              </a:rPr>
              <a:t>Do not be afraid</a:t>
            </a:r>
            <a:r>
              <a:rPr kumimoji="0" lang="en-US" sz="3200" b="0" i="1" u="none" strike="noStrike" kern="1200" cap="none" spc="0" normalizeH="0" baseline="0" noProof="0" dirty="0">
                <a:ln>
                  <a:noFill/>
                </a:ln>
                <a:solidFill>
                  <a:srgbClr val="000000"/>
                </a:solidFill>
                <a:effectLst/>
                <a:uLnTx/>
                <a:uFillTx/>
                <a:latin typeface="Segoe UI Light"/>
                <a:ea typeface="+mn-ea"/>
                <a:cs typeface="+mn-cs"/>
              </a:rPr>
              <a:t>”</a:t>
            </a:r>
            <a:r>
              <a:rPr kumimoji="0" lang="en-US" sz="3200" b="0" i="0" u="none" strike="noStrike" kern="1200" cap="none" spc="0" normalizeH="0" baseline="0" noProof="0" dirty="0">
                <a:ln>
                  <a:noFill/>
                </a:ln>
                <a:solidFill>
                  <a:srgbClr val="000000"/>
                </a:solidFill>
                <a:effectLst/>
                <a:uLnTx/>
                <a:uFillTx/>
                <a:latin typeface="Segoe UI Light"/>
                <a:ea typeface="+mn-ea"/>
                <a:cs typeface="+mn-cs"/>
              </a:rPr>
              <a:t>; from </a:t>
            </a:r>
            <a:r>
              <a:rPr kumimoji="0" lang="en-US" sz="3200" b="0" i="1" u="none" strike="noStrike" kern="1200" cap="none" spc="0" normalizeH="0" baseline="0" noProof="0" dirty="0">
                <a:ln>
                  <a:noFill/>
                </a:ln>
                <a:solidFill>
                  <a:srgbClr val="000000"/>
                </a:solidFill>
                <a:effectLst/>
                <a:uLnTx/>
                <a:uFillTx/>
                <a:latin typeface="Segoe UI Light"/>
                <a:ea typeface="+mn-ea"/>
                <a:cs typeface="+mn-cs"/>
              </a:rPr>
              <a:t>me</a:t>
            </a:r>
            <a:r>
              <a:rPr kumimoji="0" lang="en-US" sz="3200" b="0" i="0" u="none" strike="noStrike" kern="1200" cap="none" spc="0" normalizeH="0" baseline="0" noProof="0" dirty="0">
                <a:ln>
                  <a:noFill/>
                </a:ln>
                <a:solidFill>
                  <a:srgbClr val="000000"/>
                </a:solidFill>
                <a:effectLst/>
                <a:uLnTx/>
                <a:uFillTx/>
                <a:latin typeface="Segoe UI Light"/>
                <a:ea typeface="+mn-ea"/>
                <a:cs typeface="+mn-cs"/>
              </a:rPr>
              <a:t>, meaning “</a:t>
            </a:r>
            <a:r>
              <a:rPr kumimoji="0" lang="en-US" sz="3200" b="1" i="0" u="none" strike="noStrike" kern="1200" cap="none" spc="0" normalizeH="0" baseline="0" noProof="0" dirty="0">
                <a:ln>
                  <a:noFill/>
                </a:ln>
                <a:solidFill>
                  <a:srgbClr val="000000"/>
                </a:solidFill>
                <a:effectLst/>
                <a:uLnTx/>
                <a:uFillTx/>
                <a:latin typeface="Segoe UI Light"/>
                <a:ea typeface="+mn-ea"/>
                <a:cs typeface="+mn-cs"/>
              </a:rPr>
              <a:t>absolute denial</a:t>
            </a:r>
            <a:r>
              <a:rPr kumimoji="0" lang="en-US" sz="3200" b="0" i="0" u="none" strike="noStrike" kern="1200" cap="none" spc="0" normalizeH="0" baseline="0" noProof="0" dirty="0">
                <a:ln>
                  <a:noFill/>
                </a:ln>
                <a:solidFill>
                  <a:srgbClr val="000000"/>
                </a:solidFill>
                <a:effectLst/>
                <a:uLnTx/>
                <a:uFillTx/>
                <a:latin typeface="Segoe UI Light"/>
                <a:ea typeface="+mn-ea"/>
                <a:cs typeface="+mn-cs"/>
              </a:rPr>
              <a:t>” (Strong) and </a:t>
            </a:r>
            <a:r>
              <a:rPr kumimoji="0" lang="en-US" sz="3200" b="0" i="1" u="none" strike="noStrike" kern="1200" cap="none" spc="0" normalizeH="0" baseline="0" noProof="0" dirty="0" err="1">
                <a:ln>
                  <a:noFill/>
                </a:ln>
                <a:solidFill>
                  <a:srgbClr val="000000"/>
                </a:solidFill>
                <a:effectLst/>
                <a:uLnTx/>
                <a:uFillTx/>
                <a:latin typeface="Segoe UI Light"/>
                <a:ea typeface="+mn-ea"/>
                <a:cs typeface="+mn-cs"/>
              </a:rPr>
              <a:t>phobeo</a:t>
            </a:r>
            <a:r>
              <a:rPr kumimoji="0" lang="en-US" sz="3200" b="0" i="0" u="none" strike="noStrike" kern="1200" cap="none" spc="0" normalizeH="0" baseline="0" noProof="0" dirty="0">
                <a:ln>
                  <a:noFill/>
                </a:ln>
                <a:solidFill>
                  <a:srgbClr val="000000"/>
                </a:solidFill>
                <a:effectLst/>
                <a:uLnTx/>
                <a:uFillTx/>
                <a:latin typeface="Segoe UI Light"/>
                <a:ea typeface="+mn-ea"/>
                <a:cs typeface="+mn-cs"/>
              </a:rPr>
              <a:t> meaning to “</a:t>
            </a:r>
            <a:r>
              <a:rPr kumimoji="0" lang="en-US" sz="3200" b="1" i="0" u="none" strike="noStrike" kern="1200" cap="none" spc="0" normalizeH="0" baseline="0" noProof="0" dirty="0">
                <a:ln>
                  <a:noFill/>
                </a:ln>
                <a:solidFill>
                  <a:srgbClr val="000000"/>
                </a:solidFill>
                <a:effectLst/>
                <a:uLnTx/>
                <a:uFillTx/>
                <a:latin typeface="Segoe UI Light"/>
                <a:ea typeface="+mn-ea"/>
                <a:cs typeface="+mn-cs"/>
              </a:rPr>
              <a:t>to put to flight</a:t>
            </a:r>
            <a:r>
              <a:rPr kumimoji="0" lang="en-US" sz="3200" b="0" i="0" u="none" strike="noStrike" kern="1200" cap="none" spc="0" normalizeH="0" baseline="0" noProof="0" dirty="0">
                <a:ln>
                  <a:noFill/>
                </a:ln>
                <a:solidFill>
                  <a:srgbClr val="000000"/>
                </a:solidFill>
                <a:effectLst/>
                <a:uLnTx/>
                <a:uFillTx/>
                <a:latin typeface="Segoe UI Light"/>
                <a:ea typeface="+mn-ea"/>
                <a:cs typeface="+mn-cs"/>
              </a:rPr>
              <a:t> … be afraid” (Vine) (Hebrews 13:6), because Jesus is the </a:t>
            </a:r>
            <a:r>
              <a:rPr kumimoji="0" lang="en-US" sz="3200" b="0" i="1" u="none" strike="noStrike" kern="1200" cap="none" spc="0" normalizeH="0" baseline="0" noProof="0" dirty="0">
                <a:ln>
                  <a:noFill/>
                </a:ln>
                <a:solidFill>
                  <a:srgbClr val="000000"/>
                </a:solidFill>
                <a:effectLst/>
                <a:uLnTx/>
                <a:uFillTx/>
                <a:latin typeface="Segoe UI Light"/>
                <a:ea typeface="+mn-ea"/>
                <a:cs typeface="+mn-cs"/>
              </a:rPr>
              <a:t>“</a:t>
            </a:r>
            <a:r>
              <a:rPr kumimoji="0" lang="en-US" sz="3200" b="1" i="1" u="none" strike="noStrike" kern="1200" cap="none" spc="0" normalizeH="0" baseline="0" noProof="0" dirty="0">
                <a:ln>
                  <a:noFill/>
                </a:ln>
                <a:solidFill>
                  <a:srgbClr val="000000"/>
                </a:solidFill>
                <a:effectLst/>
                <a:uLnTx/>
                <a:uFillTx/>
                <a:latin typeface="Segoe UI Light"/>
                <a:ea typeface="+mn-ea"/>
                <a:cs typeface="+mn-cs"/>
              </a:rPr>
              <a:t>I AM</a:t>
            </a:r>
            <a:r>
              <a:rPr kumimoji="0" lang="en-US" sz="3200" b="0" i="1" u="none" strike="noStrike" kern="1200" cap="none" spc="0" normalizeH="0" baseline="0" noProof="0" dirty="0">
                <a:ln>
                  <a:noFill/>
                </a:ln>
                <a:solidFill>
                  <a:srgbClr val="000000"/>
                </a:solidFill>
                <a:effectLst/>
                <a:uLnTx/>
                <a:uFillTx/>
                <a:latin typeface="Segoe UI Light"/>
                <a:ea typeface="+mn-ea"/>
                <a:cs typeface="+mn-cs"/>
              </a:rPr>
              <a:t>.”</a:t>
            </a:r>
          </a:p>
        </p:txBody>
      </p:sp>
    </p:spTree>
    <p:extLst>
      <p:ext uri="{BB962C8B-B14F-4D97-AF65-F5344CB8AC3E}">
        <p14:creationId xmlns:p14="http://schemas.microsoft.com/office/powerpoint/2010/main" val="13448861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5">
                                            <p:txEl>
                                              <p:pRg st="0" end="0"/>
                                            </p:txEl>
                                          </p:spTgt>
                                        </p:tgtEl>
                                        <p:attrNameLst>
                                          <p:attrName>style.visibility</p:attrName>
                                        </p:attrNameLst>
                                      </p:cBhvr>
                                      <p:to>
                                        <p:strVal val="visible"/>
                                      </p:to>
                                    </p:set>
                                    <p:animEffect transition="in" filter="fade">
                                      <p:cBhvr>
                                        <p:cTn id="7" dur="500"/>
                                        <p:tgtEl>
                                          <p:spTgt spid="4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5">
                                            <p:txEl>
                                              <p:pRg st="1" end="1"/>
                                            </p:txEl>
                                          </p:spTgt>
                                        </p:tgtEl>
                                        <p:attrNameLst>
                                          <p:attrName>style.visibility</p:attrName>
                                        </p:attrNameLst>
                                      </p:cBhvr>
                                      <p:to>
                                        <p:strVal val="visible"/>
                                      </p:to>
                                    </p:set>
                                    <p:animEffect transition="in" filter="fade">
                                      <p:cBhvr>
                                        <p:cTn id="12" dur="500"/>
                                        <p:tgtEl>
                                          <p:spTgt spid="4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5">
                                            <p:txEl>
                                              <p:pRg st="2" end="2"/>
                                            </p:txEl>
                                          </p:spTgt>
                                        </p:tgtEl>
                                        <p:attrNameLst>
                                          <p:attrName>style.visibility</p:attrName>
                                        </p:attrNameLst>
                                      </p:cBhvr>
                                      <p:to>
                                        <p:strVal val="visible"/>
                                      </p:to>
                                    </p:set>
                                    <p:animEffect transition="in" filter="fade">
                                      <p:cBhvr>
                                        <p:cTn id="17" dur="500"/>
                                        <p:tgtEl>
                                          <p:spTgt spid="4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hidden="1">
            <a:extLst>
              <a:ext uri="{FF2B5EF4-FFF2-40B4-BE49-F238E27FC236}">
                <a16:creationId xmlns:a16="http://schemas.microsoft.com/office/drawing/2014/main" id="{B5981CF1-BC08-49F8-B0F9-AAF98EC67450}"/>
              </a:ext>
            </a:extLst>
          </p:cNvPr>
          <p:cNvSpPr>
            <a:spLocks noGrp="1"/>
          </p:cNvSpPr>
          <p:nvPr>
            <p:ph type="title" idx="4294967295"/>
          </p:nvPr>
        </p:nvSpPr>
        <p:spPr>
          <a:xfrm>
            <a:off x="0" y="1131094"/>
            <a:ext cx="7886700" cy="994172"/>
          </a:xfrm>
        </p:spPr>
        <p:txBody>
          <a:bodyPr/>
          <a:lstStyle/>
          <a:p>
            <a:r>
              <a:rPr lang="en-US" dirty="0"/>
              <a:t>Project analysis slide 2</a:t>
            </a:r>
          </a:p>
        </p:txBody>
      </p:sp>
      <p:cxnSp>
        <p:nvCxnSpPr>
          <p:cNvPr id="8" name="Straight Connector 7">
            <a:extLst>
              <a:ext uri="{FF2B5EF4-FFF2-40B4-BE49-F238E27FC236}">
                <a16:creationId xmlns:a16="http://schemas.microsoft.com/office/drawing/2014/main" id="{D0986099-F5F2-4E8B-BE17-81194861A00C}"/>
              </a:ext>
              <a:ext uri="{C183D7F6-B498-43B3-948B-1728B52AA6E4}">
                <adec:decorative xmlns:adec="http://schemas.microsoft.com/office/drawing/2017/decorative" val="1"/>
              </a:ext>
            </a:extLst>
          </p:cNvPr>
          <p:cNvCxnSpPr>
            <a:cxnSpLocks/>
          </p:cNvCxnSpPr>
          <p:nvPr/>
        </p:nvCxnSpPr>
        <p:spPr>
          <a:xfrm>
            <a:off x="7331242" y="654006"/>
            <a:ext cx="1812758" cy="0"/>
          </a:xfrm>
          <a:prstGeom prst="line">
            <a:avLst/>
          </a:prstGeom>
          <a:ln>
            <a:solidFill>
              <a:schemeClr val="accent3">
                <a:lumMod val="50000"/>
              </a:schemeClr>
            </a:solidFill>
            <a:headEnd type="oval"/>
          </a:ln>
        </p:spPr>
        <p:style>
          <a:lnRef idx="1">
            <a:schemeClr val="accent1"/>
          </a:lnRef>
          <a:fillRef idx="0">
            <a:schemeClr val="accent1"/>
          </a:fillRef>
          <a:effectRef idx="0">
            <a:schemeClr val="accent1"/>
          </a:effectRef>
          <a:fontRef idx="minor">
            <a:schemeClr val="tx1"/>
          </a:fontRef>
        </p:style>
      </p:cxnSp>
      <p:sp>
        <p:nvSpPr>
          <p:cNvPr id="11" name="Title 1">
            <a:extLst>
              <a:ext uri="{FF2B5EF4-FFF2-40B4-BE49-F238E27FC236}">
                <a16:creationId xmlns:a16="http://schemas.microsoft.com/office/drawing/2014/main" id="{4E3F5479-058B-4FA8-92E9-18CAB8CDC5C5}"/>
              </a:ext>
            </a:extLst>
          </p:cNvPr>
          <p:cNvSpPr txBox="1">
            <a:spLocks/>
          </p:cNvSpPr>
          <p:nvPr/>
        </p:nvSpPr>
        <p:spPr>
          <a:xfrm>
            <a:off x="1783434" y="255435"/>
            <a:ext cx="5607181" cy="797141"/>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200" b="1" i="0" u="none" strike="noStrike" kern="1200" cap="none" spc="0" normalizeH="0" baseline="0" noProof="0" dirty="0">
                <a:ln>
                  <a:noFill/>
                </a:ln>
                <a:solidFill>
                  <a:srgbClr val="000000">
                    <a:lumMod val="75000"/>
                    <a:lumOff val="25000"/>
                  </a:srgbClr>
                </a:solidFill>
                <a:effectLst/>
                <a:uLnTx/>
                <a:uFillTx/>
                <a:latin typeface="Century Gothic"/>
                <a:ea typeface="+mj-ea"/>
                <a:cs typeface="+mj-cs"/>
              </a:rPr>
              <a:t>Jesus Walks On The Water</a:t>
            </a: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2000" b="1" i="0" u="none" strike="noStrike" kern="1200" cap="none" spc="0" normalizeH="0" baseline="0" noProof="0" dirty="0">
                <a:ln>
                  <a:noFill/>
                </a:ln>
                <a:solidFill>
                  <a:srgbClr val="FF0000"/>
                </a:solidFill>
                <a:effectLst/>
                <a:uLnTx/>
                <a:uFillTx/>
                <a:latin typeface="Century Gothic"/>
                <a:ea typeface="+mj-ea"/>
                <a:cs typeface="+mj-cs"/>
              </a:rPr>
              <a:t>Matthew 14:22-36</a:t>
            </a:r>
            <a:r>
              <a:rPr kumimoji="0" lang="en-US" sz="2000" b="1" i="0" u="none" strike="noStrike" kern="1200" cap="none" spc="0" normalizeH="0" baseline="0" noProof="0" dirty="0">
                <a:ln>
                  <a:noFill/>
                </a:ln>
                <a:solidFill>
                  <a:srgbClr val="000000">
                    <a:lumMod val="75000"/>
                    <a:lumOff val="25000"/>
                  </a:srgbClr>
                </a:solidFill>
                <a:effectLst/>
                <a:uLnTx/>
                <a:uFillTx/>
                <a:latin typeface="Century Gothic"/>
                <a:ea typeface="+mj-ea"/>
                <a:cs typeface="+mj-cs"/>
              </a:rPr>
              <a:t>; </a:t>
            </a:r>
            <a:r>
              <a:rPr kumimoji="0" lang="en-US" sz="2000" b="1" i="0" u="none" strike="noStrike" kern="1200" cap="none" spc="0" normalizeH="0" baseline="0" noProof="0" dirty="0">
                <a:ln>
                  <a:noFill/>
                </a:ln>
                <a:solidFill>
                  <a:srgbClr val="000000"/>
                </a:solidFill>
                <a:effectLst/>
                <a:uLnTx/>
                <a:uFillTx/>
                <a:latin typeface="Century Gothic"/>
                <a:ea typeface="+mj-ea"/>
                <a:cs typeface="+mj-cs"/>
              </a:rPr>
              <a:t>Mark 6:45-56</a:t>
            </a:r>
            <a:r>
              <a:rPr kumimoji="0" lang="en-US" sz="2000" b="1" i="0" u="none" strike="noStrike" kern="1200" cap="none" spc="0" normalizeH="0" baseline="0" noProof="0" dirty="0">
                <a:ln>
                  <a:noFill/>
                </a:ln>
                <a:solidFill>
                  <a:srgbClr val="000000">
                    <a:lumMod val="75000"/>
                    <a:lumOff val="25000"/>
                  </a:srgbClr>
                </a:solidFill>
                <a:effectLst/>
                <a:uLnTx/>
                <a:uFillTx/>
                <a:latin typeface="Century Gothic"/>
                <a:ea typeface="+mj-ea"/>
                <a:cs typeface="+mj-cs"/>
              </a:rPr>
              <a:t>; </a:t>
            </a:r>
            <a:r>
              <a:rPr kumimoji="0" lang="en-US" sz="2000" b="1" i="0" u="none" strike="noStrike" kern="1200" cap="none" spc="0" normalizeH="0" baseline="0" noProof="0" dirty="0">
                <a:ln>
                  <a:noFill/>
                </a:ln>
                <a:solidFill>
                  <a:srgbClr val="000000"/>
                </a:solidFill>
                <a:effectLst/>
                <a:uLnTx/>
                <a:uFillTx/>
                <a:latin typeface="Century Gothic"/>
                <a:ea typeface="+mj-ea"/>
                <a:cs typeface="+mj-cs"/>
              </a:rPr>
              <a:t>John 6:15-21</a:t>
            </a:r>
            <a:endParaRPr kumimoji="0" lang="en-US" sz="2000" b="0" i="0" u="none" strike="noStrike" kern="1200" cap="none" spc="0" normalizeH="0" baseline="0" noProof="0" dirty="0">
              <a:ln>
                <a:noFill/>
              </a:ln>
              <a:solidFill>
                <a:srgbClr val="000000"/>
              </a:solidFill>
              <a:effectLst/>
              <a:uLnTx/>
              <a:uFillTx/>
              <a:latin typeface="Century Gothic"/>
              <a:ea typeface="+mj-ea"/>
              <a:cs typeface="+mj-cs"/>
            </a:endParaRPr>
          </a:p>
        </p:txBody>
      </p:sp>
      <p:cxnSp>
        <p:nvCxnSpPr>
          <p:cNvPr id="14" name="Straight Connector 13">
            <a:extLst>
              <a:ext uri="{FF2B5EF4-FFF2-40B4-BE49-F238E27FC236}">
                <a16:creationId xmlns:a16="http://schemas.microsoft.com/office/drawing/2014/main" id="{83E690F4-843A-47A5-8620-4FB01C0D8E68}"/>
              </a:ext>
              <a:ext uri="{C183D7F6-B498-43B3-948B-1728B52AA6E4}">
                <adec:decorative xmlns:adec="http://schemas.microsoft.com/office/drawing/2017/decorative" val="1"/>
              </a:ext>
            </a:extLst>
          </p:cNvPr>
          <p:cNvCxnSpPr>
            <a:cxnSpLocks/>
          </p:cNvCxnSpPr>
          <p:nvPr/>
        </p:nvCxnSpPr>
        <p:spPr>
          <a:xfrm>
            <a:off x="0" y="671908"/>
            <a:ext cx="1844842" cy="0"/>
          </a:xfrm>
          <a:prstGeom prst="line">
            <a:avLst/>
          </a:prstGeom>
          <a:ln>
            <a:solidFill>
              <a:schemeClr val="accent3">
                <a:lumMod val="50000"/>
              </a:schemeClr>
            </a:solidFill>
            <a:tailEnd type="oval"/>
          </a:ln>
        </p:spPr>
        <p:style>
          <a:lnRef idx="1">
            <a:schemeClr val="accent1"/>
          </a:lnRef>
          <a:fillRef idx="0">
            <a:schemeClr val="accent1"/>
          </a:fillRef>
          <a:effectRef idx="0">
            <a:schemeClr val="accent1"/>
          </a:effectRef>
          <a:fontRef idx="minor">
            <a:schemeClr val="tx1"/>
          </a:fontRef>
        </p:style>
      </p:cxnSp>
      <p:grpSp>
        <p:nvGrpSpPr>
          <p:cNvPr id="31" name="Group 30" descr="Icons of bar chart and line graph.">
            <a:extLst>
              <a:ext uri="{FF2B5EF4-FFF2-40B4-BE49-F238E27FC236}">
                <a16:creationId xmlns:a16="http://schemas.microsoft.com/office/drawing/2014/main" id="{044C3643-8A0E-47C1-BEB8-C73203B5E58D}"/>
              </a:ext>
            </a:extLst>
          </p:cNvPr>
          <p:cNvGrpSpPr/>
          <p:nvPr/>
        </p:nvGrpSpPr>
        <p:grpSpPr>
          <a:xfrm>
            <a:off x="3536746" y="2215153"/>
            <a:ext cx="260759" cy="260759"/>
            <a:chOff x="4319588" y="2492375"/>
            <a:chExt cx="287338" cy="287338"/>
          </a:xfrm>
          <a:solidFill>
            <a:schemeClr val="bg1"/>
          </a:solidFill>
        </p:grpSpPr>
        <p:sp>
          <p:nvSpPr>
            <p:cNvPr id="32" name="Freeform 372">
              <a:extLst>
                <a:ext uri="{FF2B5EF4-FFF2-40B4-BE49-F238E27FC236}">
                  <a16:creationId xmlns:a16="http://schemas.microsoft.com/office/drawing/2014/main" id="{56E8F5A5-5318-470B-8F42-337C264086AA}"/>
                </a:ext>
              </a:extLst>
            </p:cNvPr>
            <p:cNvSpPr>
              <a:spLocks/>
            </p:cNvSpPr>
            <p:nvPr/>
          </p:nvSpPr>
          <p:spPr bwMode="auto">
            <a:xfrm>
              <a:off x="4319588" y="2587625"/>
              <a:ext cx="287338" cy="192088"/>
            </a:xfrm>
            <a:custGeom>
              <a:avLst/>
              <a:gdLst>
                <a:gd name="T0" fmla="*/ 843 w 904"/>
                <a:gd name="T1" fmla="*/ 572 h 602"/>
                <a:gd name="T2" fmla="*/ 843 w 904"/>
                <a:gd name="T3" fmla="*/ 12 h 602"/>
                <a:gd name="T4" fmla="*/ 841 w 904"/>
                <a:gd name="T5" fmla="*/ 7 h 602"/>
                <a:gd name="T6" fmla="*/ 836 w 904"/>
                <a:gd name="T7" fmla="*/ 3 h 602"/>
                <a:gd name="T8" fmla="*/ 831 w 904"/>
                <a:gd name="T9" fmla="*/ 1 h 602"/>
                <a:gd name="T10" fmla="*/ 708 w 904"/>
                <a:gd name="T11" fmla="*/ 0 h 602"/>
                <a:gd name="T12" fmla="*/ 702 w 904"/>
                <a:gd name="T13" fmla="*/ 2 h 602"/>
                <a:gd name="T14" fmla="*/ 697 w 904"/>
                <a:gd name="T15" fmla="*/ 5 h 602"/>
                <a:gd name="T16" fmla="*/ 694 w 904"/>
                <a:gd name="T17" fmla="*/ 9 h 602"/>
                <a:gd name="T18" fmla="*/ 693 w 904"/>
                <a:gd name="T19" fmla="*/ 16 h 602"/>
                <a:gd name="T20" fmla="*/ 632 w 904"/>
                <a:gd name="T21" fmla="*/ 572 h 602"/>
                <a:gd name="T22" fmla="*/ 632 w 904"/>
                <a:gd name="T23" fmla="*/ 283 h 602"/>
                <a:gd name="T24" fmla="*/ 630 w 904"/>
                <a:gd name="T25" fmla="*/ 277 h 602"/>
                <a:gd name="T26" fmla="*/ 626 w 904"/>
                <a:gd name="T27" fmla="*/ 274 h 602"/>
                <a:gd name="T28" fmla="*/ 621 w 904"/>
                <a:gd name="T29" fmla="*/ 271 h 602"/>
                <a:gd name="T30" fmla="*/ 497 w 904"/>
                <a:gd name="T31" fmla="*/ 271 h 602"/>
                <a:gd name="T32" fmla="*/ 491 w 904"/>
                <a:gd name="T33" fmla="*/ 272 h 602"/>
                <a:gd name="T34" fmla="*/ 487 w 904"/>
                <a:gd name="T35" fmla="*/ 275 h 602"/>
                <a:gd name="T36" fmla="*/ 483 w 904"/>
                <a:gd name="T37" fmla="*/ 281 h 602"/>
                <a:gd name="T38" fmla="*/ 482 w 904"/>
                <a:gd name="T39" fmla="*/ 286 h 602"/>
                <a:gd name="T40" fmla="*/ 421 w 904"/>
                <a:gd name="T41" fmla="*/ 572 h 602"/>
                <a:gd name="T42" fmla="*/ 421 w 904"/>
                <a:gd name="T43" fmla="*/ 193 h 602"/>
                <a:gd name="T44" fmla="*/ 419 w 904"/>
                <a:gd name="T45" fmla="*/ 187 h 602"/>
                <a:gd name="T46" fmla="*/ 415 w 904"/>
                <a:gd name="T47" fmla="*/ 183 h 602"/>
                <a:gd name="T48" fmla="*/ 409 w 904"/>
                <a:gd name="T49" fmla="*/ 181 h 602"/>
                <a:gd name="T50" fmla="*/ 286 w 904"/>
                <a:gd name="T51" fmla="*/ 181 h 602"/>
                <a:gd name="T52" fmla="*/ 281 w 904"/>
                <a:gd name="T53" fmla="*/ 182 h 602"/>
                <a:gd name="T54" fmla="*/ 275 w 904"/>
                <a:gd name="T55" fmla="*/ 185 h 602"/>
                <a:gd name="T56" fmla="*/ 272 w 904"/>
                <a:gd name="T57" fmla="*/ 190 h 602"/>
                <a:gd name="T58" fmla="*/ 271 w 904"/>
                <a:gd name="T59" fmla="*/ 196 h 602"/>
                <a:gd name="T60" fmla="*/ 211 w 904"/>
                <a:gd name="T61" fmla="*/ 572 h 602"/>
                <a:gd name="T62" fmla="*/ 211 w 904"/>
                <a:gd name="T63" fmla="*/ 404 h 602"/>
                <a:gd name="T64" fmla="*/ 209 w 904"/>
                <a:gd name="T65" fmla="*/ 399 h 602"/>
                <a:gd name="T66" fmla="*/ 205 w 904"/>
                <a:gd name="T67" fmla="*/ 394 h 602"/>
                <a:gd name="T68" fmla="*/ 199 w 904"/>
                <a:gd name="T69" fmla="*/ 392 h 602"/>
                <a:gd name="T70" fmla="*/ 76 w 904"/>
                <a:gd name="T71" fmla="*/ 391 h 602"/>
                <a:gd name="T72" fmla="*/ 69 w 904"/>
                <a:gd name="T73" fmla="*/ 392 h 602"/>
                <a:gd name="T74" fmla="*/ 65 w 904"/>
                <a:gd name="T75" fmla="*/ 396 h 602"/>
                <a:gd name="T76" fmla="*/ 62 w 904"/>
                <a:gd name="T77" fmla="*/ 401 h 602"/>
                <a:gd name="T78" fmla="*/ 61 w 904"/>
                <a:gd name="T79" fmla="*/ 406 h 602"/>
                <a:gd name="T80" fmla="*/ 15 w 904"/>
                <a:gd name="T81" fmla="*/ 572 h 602"/>
                <a:gd name="T82" fmla="*/ 9 w 904"/>
                <a:gd name="T83" fmla="*/ 573 h 602"/>
                <a:gd name="T84" fmla="*/ 5 w 904"/>
                <a:gd name="T85" fmla="*/ 577 h 602"/>
                <a:gd name="T86" fmla="*/ 2 w 904"/>
                <a:gd name="T87" fmla="*/ 581 h 602"/>
                <a:gd name="T88" fmla="*/ 0 w 904"/>
                <a:gd name="T89" fmla="*/ 587 h 602"/>
                <a:gd name="T90" fmla="*/ 2 w 904"/>
                <a:gd name="T91" fmla="*/ 593 h 602"/>
                <a:gd name="T92" fmla="*/ 5 w 904"/>
                <a:gd name="T93" fmla="*/ 598 h 602"/>
                <a:gd name="T94" fmla="*/ 9 w 904"/>
                <a:gd name="T95" fmla="*/ 601 h 602"/>
                <a:gd name="T96" fmla="*/ 15 w 904"/>
                <a:gd name="T97" fmla="*/ 602 h 602"/>
                <a:gd name="T98" fmla="*/ 196 w 904"/>
                <a:gd name="T99" fmla="*/ 602 h 602"/>
                <a:gd name="T100" fmla="*/ 406 w 904"/>
                <a:gd name="T101" fmla="*/ 602 h 602"/>
                <a:gd name="T102" fmla="*/ 617 w 904"/>
                <a:gd name="T103" fmla="*/ 602 h 602"/>
                <a:gd name="T104" fmla="*/ 828 w 904"/>
                <a:gd name="T105" fmla="*/ 602 h 602"/>
                <a:gd name="T106" fmla="*/ 891 w 904"/>
                <a:gd name="T107" fmla="*/ 602 h 602"/>
                <a:gd name="T108" fmla="*/ 896 w 904"/>
                <a:gd name="T109" fmla="*/ 600 h 602"/>
                <a:gd name="T110" fmla="*/ 901 w 904"/>
                <a:gd name="T111" fmla="*/ 596 h 602"/>
                <a:gd name="T112" fmla="*/ 903 w 904"/>
                <a:gd name="T113" fmla="*/ 591 h 602"/>
                <a:gd name="T114" fmla="*/ 903 w 904"/>
                <a:gd name="T115" fmla="*/ 584 h 602"/>
                <a:gd name="T116" fmla="*/ 901 w 904"/>
                <a:gd name="T117" fmla="*/ 579 h 602"/>
                <a:gd name="T118" fmla="*/ 896 w 904"/>
                <a:gd name="T119" fmla="*/ 575 h 602"/>
                <a:gd name="T120" fmla="*/ 891 w 904"/>
                <a:gd name="T121" fmla="*/ 572 h 6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904" h="602">
                  <a:moveTo>
                    <a:pt x="889" y="572"/>
                  </a:moveTo>
                  <a:lnTo>
                    <a:pt x="843" y="572"/>
                  </a:lnTo>
                  <a:lnTo>
                    <a:pt x="843" y="16"/>
                  </a:lnTo>
                  <a:lnTo>
                    <a:pt x="843" y="12"/>
                  </a:lnTo>
                  <a:lnTo>
                    <a:pt x="842" y="9"/>
                  </a:lnTo>
                  <a:lnTo>
                    <a:pt x="841" y="7"/>
                  </a:lnTo>
                  <a:lnTo>
                    <a:pt x="838" y="5"/>
                  </a:lnTo>
                  <a:lnTo>
                    <a:pt x="836" y="3"/>
                  </a:lnTo>
                  <a:lnTo>
                    <a:pt x="834" y="2"/>
                  </a:lnTo>
                  <a:lnTo>
                    <a:pt x="831" y="1"/>
                  </a:lnTo>
                  <a:lnTo>
                    <a:pt x="828" y="1"/>
                  </a:lnTo>
                  <a:lnTo>
                    <a:pt x="708" y="0"/>
                  </a:lnTo>
                  <a:lnTo>
                    <a:pt x="704" y="1"/>
                  </a:lnTo>
                  <a:lnTo>
                    <a:pt x="702" y="2"/>
                  </a:lnTo>
                  <a:lnTo>
                    <a:pt x="699" y="3"/>
                  </a:lnTo>
                  <a:lnTo>
                    <a:pt x="697" y="5"/>
                  </a:lnTo>
                  <a:lnTo>
                    <a:pt x="695" y="7"/>
                  </a:lnTo>
                  <a:lnTo>
                    <a:pt x="694" y="9"/>
                  </a:lnTo>
                  <a:lnTo>
                    <a:pt x="693" y="12"/>
                  </a:lnTo>
                  <a:lnTo>
                    <a:pt x="693" y="16"/>
                  </a:lnTo>
                  <a:lnTo>
                    <a:pt x="693" y="572"/>
                  </a:lnTo>
                  <a:lnTo>
                    <a:pt x="632" y="572"/>
                  </a:lnTo>
                  <a:lnTo>
                    <a:pt x="632" y="286"/>
                  </a:lnTo>
                  <a:lnTo>
                    <a:pt x="632" y="283"/>
                  </a:lnTo>
                  <a:lnTo>
                    <a:pt x="631" y="281"/>
                  </a:lnTo>
                  <a:lnTo>
                    <a:pt x="630" y="277"/>
                  </a:lnTo>
                  <a:lnTo>
                    <a:pt x="628" y="275"/>
                  </a:lnTo>
                  <a:lnTo>
                    <a:pt x="626" y="274"/>
                  </a:lnTo>
                  <a:lnTo>
                    <a:pt x="623" y="272"/>
                  </a:lnTo>
                  <a:lnTo>
                    <a:pt x="621" y="271"/>
                  </a:lnTo>
                  <a:lnTo>
                    <a:pt x="617" y="271"/>
                  </a:lnTo>
                  <a:lnTo>
                    <a:pt x="497" y="271"/>
                  </a:lnTo>
                  <a:lnTo>
                    <a:pt x="494" y="271"/>
                  </a:lnTo>
                  <a:lnTo>
                    <a:pt x="491" y="272"/>
                  </a:lnTo>
                  <a:lnTo>
                    <a:pt x="489" y="274"/>
                  </a:lnTo>
                  <a:lnTo>
                    <a:pt x="487" y="275"/>
                  </a:lnTo>
                  <a:lnTo>
                    <a:pt x="484" y="277"/>
                  </a:lnTo>
                  <a:lnTo>
                    <a:pt x="483" y="281"/>
                  </a:lnTo>
                  <a:lnTo>
                    <a:pt x="482" y="283"/>
                  </a:lnTo>
                  <a:lnTo>
                    <a:pt x="482" y="286"/>
                  </a:lnTo>
                  <a:lnTo>
                    <a:pt x="482" y="572"/>
                  </a:lnTo>
                  <a:lnTo>
                    <a:pt x="421" y="572"/>
                  </a:lnTo>
                  <a:lnTo>
                    <a:pt x="421" y="196"/>
                  </a:lnTo>
                  <a:lnTo>
                    <a:pt x="421" y="193"/>
                  </a:lnTo>
                  <a:lnTo>
                    <a:pt x="420" y="190"/>
                  </a:lnTo>
                  <a:lnTo>
                    <a:pt x="419" y="187"/>
                  </a:lnTo>
                  <a:lnTo>
                    <a:pt x="417" y="185"/>
                  </a:lnTo>
                  <a:lnTo>
                    <a:pt x="415" y="183"/>
                  </a:lnTo>
                  <a:lnTo>
                    <a:pt x="413" y="182"/>
                  </a:lnTo>
                  <a:lnTo>
                    <a:pt x="409" y="181"/>
                  </a:lnTo>
                  <a:lnTo>
                    <a:pt x="406" y="181"/>
                  </a:lnTo>
                  <a:lnTo>
                    <a:pt x="286" y="181"/>
                  </a:lnTo>
                  <a:lnTo>
                    <a:pt x="283" y="181"/>
                  </a:lnTo>
                  <a:lnTo>
                    <a:pt x="281" y="182"/>
                  </a:lnTo>
                  <a:lnTo>
                    <a:pt x="277" y="183"/>
                  </a:lnTo>
                  <a:lnTo>
                    <a:pt x="275" y="185"/>
                  </a:lnTo>
                  <a:lnTo>
                    <a:pt x="273" y="187"/>
                  </a:lnTo>
                  <a:lnTo>
                    <a:pt x="272" y="190"/>
                  </a:lnTo>
                  <a:lnTo>
                    <a:pt x="271" y="193"/>
                  </a:lnTo>
                  <a:lnTo>
                    <a:pt x="271" y="196"/>
                  </a:lnTo>
                  <a:lnTo>
                    <a:pt x="271" y="572"/>
                  </a:lnTo>
                  <a:lnTo>
                    <a:pt x="211" y="572"/>
                  </a:lnTo>
                  <a:lnTo>
                    <a:pt x="211" y="406"/>
                  </a:lnTo>
                  <a:lnTo>
                    <a:pt x="211" y="404"/>
                  </a:lnTo>
                  <a:lnTo>
                    <a:pt x="210" y="401"/>
                  </a:lnTo>
                  <a:lnTo>
                    <a:pt x="209" y="399"/>
                  </a:lnTo>
                  <a:lnTo>
                    <a:pt x="207" y="396"/>
                  </a:lnTo>
                  <a:lnTo>
                    <a:pt x="205" y="394"/>
                  </a:lnTo>
                  <a:lnTo>
                    <a:pt x="201" y="393"/>
                  </a:lnTo>
                  <a:lnTo>
                    <a:pt x="199" y="392"/>
                  </a:lnTo>
                  <a:lnTo>
                    <a:pt x="196" y="391"/>
                  </a:lnTo>
                  <a:lnTo>
                    <a:pt x="76" y="391"/>
                  </a:lnTo>
                  <a:lnTo>
                    <a:pt x="73" y="392"/>
                  </a:lnTo>
                  <a:lnTo>
                    <a:pt x="69" y="392"/>
                  </a:lnTo>
                  <a:lnTo>
                    <a:pt x="67" y="394"/>
                  </a:lnTo>
                  <a:lnTo>
                    <a:pt x="65" y="396"/>
                  </a:lnTo>
                  <a:lnTo>
                    <a:pt x="63" y="399"/>
                  </a:lnTo>
                  <a:lnTo>
                    <a:pt x="62" y="401"/>
                  </a:lnTo>
                  <a:lnTo>
                    <a:pt x="61" y="404"/>
                  </a:lnTo>
                  <a:lnTo>
                    <a:pt x="61" y="406"/>
                  </a:lnTo>
                  <a:lnTo>
                    <a:pt x="61" y="572"/>
                  </a:lnTo>
                  <a:lnTo>
                    <a:pt x="15" y="572"/>
                  </a:lnTo>
                  <a:lnTo>
                    <a:pt x="13" y="572"/>
                  </a:lnTo>
                  <a:lnTo>
                    <a:pt x="9" y="573"/>
                  </a:lnTo>
                  <a:lnTo>
                    <a:pt x="7" y="575"/>
                  </a:lnTo>
                  <a:lnTo>
                    <a:pt x="5" y="577"/>
                  </a:lnTo>
                  <a:lnTo>
                    <a:pt x="3" y="579"/>
                  </a:lnTo>
                  <a:lnTo>
                    <a:pt x="2" y="581"/>
                  </a:lnTo>
                  <a:lnTo>
                    <a:pt x="1" y="584"/>
                  </a:lnTo>
                  <a:lnTo>
                    <a:pt x="0" y="587"/>
                  </a:lnTo>
                  <a:lnTo>
                    <a:pt x="1" y="591"/>
                  </a:lnTo>
                  <a:lnTo>
                    <a:pt x="2" y="593"/>
                  </a:lnTo>
                  <a:lnTo>
                    <a:pt x="3" y="596"/>
                  </a:lnTo>
                  <a:lnTo>
                    <a:pt x="5" y="598"/>
                  </a:lnTo>
                  <a:lnTo>
                    <a:pt x="7" y="600"/>
                  </a:lnTo>
                  <a:lnTo>
                    <a:pt x="9" y="601"/>
                  </a:lnTo>
                  <a:lnTo>
                    <a:pt x="13" y="602"/>
                  </a:lnTo>
                  <a:lnTo>
                    <a:pt x="15" y="602"/>
                  </a:lnTo>
                  <a:lnTo>
                    <a:pt x="76" y="602"/>
                  </a:lnTo>
                  <a:lnTo>
                    <a:pt x="196" y="602"/>
                  </a:lnTo>
                  <a:lnTo>
                    <a:pt x="286" y="602"/>
                  </a:lnTo>
                  <a:lnTo>
                    <a:pt x="406" y="602"/>
                  </a:lnTo>
                  <a:lnTo>
                    <a:pt x="497" y="602"/>
                  </a:lnTo>
                  <a:lnTo>
                    <a:pt x="617" y="602"/>
                  </a:lnTo>
                  <a:lnTo>
                    <a:pt x="708" y="602"/>
                  </a:lnTo>
                  <a:lnTo>
                    <a:pt x="828" y="602"/>
                  </a:lnTo>
                  <a:lnTo>
                    <a:pt x="889" y="602"/>
                  </a:lnTo>
                  <a:lnTo>
                    <a:pt x="891" y="602"/>
                  </a:lnTo>
                  <a:lnTo>
                    <a:pt x="894" y="601"/>
                  </a:lnTo>
                  <a:lnTo>
                    <a:pt x="896" y="600"/>
                  </a:lnTo>
                  <a:lnTo>
                    <a:pt x="898" y="598"/>
                  </a:lnTo>
                  <a:lnTo>
                    <a:pt x="901" y="596"/>
                  </a:lnTo>
                  <a:lnTo>
                    <a:pt x="902" y="593"/>
                  </a:lnTo>
                  <a:lnTo>
                    <a:pt x="903" y="591"/>
                  </a:lnTo>
                  <a:lnTo>
                    <a:pt x="904" y="587"/>
                  </a:lnTo>
                  <a:lnTo>
                    <a:pt x="903" y="584"/>
                  </a:lnTo>
                  <a:lnTo>
                    <a:pt x="902" y="581"/>
                  </a:lnTo>
                  <a:lnTo>
                    <a:pt x="901" y="579"/>
                  </a:lnTo>
                  <a:lnTo>
                    <a:pt x="898" y="577"/>
                  </a:lnTo>
                  <a:lnTo>
                    <a:pt x="896" y="575"/>
                  </a:lnTo>
                  <a:lnTo>
                    <a:pt x="894" y="573"/>
                  </a:lnTo>
                  <a:lnTo>
                    <a:pt x="891" y="572"/>
                  </a:lnTo>
                  <a:lnTo>
                    <a:pt x="889" y="57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srgbClr val="000000"/>
                </a:solidFill>
                <a:effectLst/>
                <a:uLnTx/>
                <a:uFillTx/>
                <a:latin typeface="Segoe UI Light"/>
                <a:ea typeface="+mn-ea"/>
                <a:cs typeface="+mn-cs"/>
              </a:endParaRPr>
            </a:p>
          </p:txBody>
        </p:sp>
        <p:sp>
          <p:nvSpPr>
            <p:cNvPr id="33" name="Freeform 373">
              <a:extLst>
                <a:ext uri="{FF2B5EF4-FFF2-40B4-BE49-F238E27FC236}">
                  <a16:creationId xmlns:a16="http://schemas.microsoft.com/office/drawing/2014/main" id="{6AA1356D-8F1B-4281-BEC5-5B4EBF7467B1}"/>
                </a:ext>
              </a:extLst>
            </p:cNvPr>
            <p:cNvSpPr>
              <a:spLocks/>
            </p:cNvSpPr>
            <p:nvPr/>
          </p:nvSpPr>
          <p:spPr bwMode="auto">
            <a:xfrm>
              <a:off x="4338638" y="2492375"/>
              <a:ext cx="252413" cy="157163"/>
            </a:xfrm>
            <a:custGeom>
              <a:avLst/>
              <a:gdLst>
                <a:gd name="T0" fmla="*/ 77 w 797"/>
                <a:gd name="T1" fmla="*/ 494 h 497"/>
                <a:gd name="T2" fmla="*/ 97 w 797"/>
                <a:gd name="T3" fmla="*/ 483 h 497"/>
                <a:gd name="T4" fmla="*/ 112 w 797"/>
                <a:gd name="T5" fmla="*/ 466 h 497"/>
                <a:gd name="T6" fmla="*/ 120 w 797"/>
                <a:gd name="T7" fmla="*/ 443 h 497"/>
                <a:gd name="T8" fmla="*/ 116 w 797"/>
                <a:gd name="T9" fmla="*/ 416 h 497"/>
                <a:gd name="T10" fmla="*/ 267 w 797"/>
                <a:gd name="T11" fmla="*/ 298 h 497"/>
                <a:gd name="T12" fmla="*/ 300 w 797"/>
                <a:gd name="T13" fmla="*/ 299 h 497"/>
                <a:gd name="T14" fmla="*/ 325 w 797"/>
                <a:gd name="T15" fmla="*/ 287 h 497"/>
                <a:gd name="T16" fmla="*/ 451 w 797"/>
                <a:gd name="T17" fmla="*/ 327 h 497"/>
                <a:gd name="T18" fmla="*/ 454 w 797"/>
                <a:gd name="T19" fmla="*/ 349 h 497"/>
                <a:gd name="T20" fmla="*/ 464 w 797"/>
                <a:gd name="T21" fmla="*/ 369 h 497"/>
                <a:gd name="T22" fmla="*/ 482 w 797"/>
                <a:gd name="T23" fmla="*/ 384 h 497"/>
                <a:gd name="T24" fmla="*/ 505 w 797"/>
                <a:gd name="T25" fmla="*/ 391 h 497"/>
                <a:gd name="T26" fmla="*/ 529 w 797"/>
                <a:gd name="T27" fmla="*/ 389 h 497"/>
                <a:gd name="T28" fmla="*/ 550 w 797"/>
                <a:gd name="T29" fmla="*/ 378 h 497"/>
                <a:gd name="T30" fmla="*/ 564 w 797"/>
                <a:gd name="T31" fmla="*/ 360 h 497"/>
                <a:gd name="T32" fmla="*/ 571 w 797"/>
                <a:gd name="T33" fmla="*/ 337 h 497"/>
                <a:gd name="T34" fmla="*/ 565 w 797"/>
                <a:gd name="T35" fmla="*/ 304 h 497"/>
                <a:gd name="T36" fmla="*/ 724 w 797"/>
                <a:gd name="T37" fmla="*/ 119 h 497"/>
                <a:gd name="T38" fmla="*/ 750 w 797"/>
                <a:gd name="T39" fmla="*/ 119 h 497"/>
                <a:gd name="T40" fmla="*/ 771 w 797"/>
                <a:gd name="T41" fmla="*/ 110 h 497"/>
                <a:gd name="T42" fmla="*/ 787 w 797"/>
                <a:gd name="T43" fmla="*/ 94 h 497"/>
                <a:gd name="T44" fmla="*/ 796 w 797"/>
                <a:gd name="T45" fmla="*/ 72 h 497"/>
                <a:gd name="T46" fmla="*/ 796 w 797"/>
                <a:gd name="T47" fmla="*/ 48 h 497"/>
                <a:gd name="T48" fmla="*/ 787 w 797"/>
                <a:gd name="T49" fmla="*/ 27 h 497"/>
                <a:gd name="T50" fmla="*/ 771 w 797"/>
                <a:gd name="T51" fmla="*/ 10 h 497"/>
                <a:gd name="T52" fmla="*/ 750 w 797"/>
                <a:gd name="T53" fmla="*/ 1 h 497"/>
                <a:gd name="T54" fmla="*/ 725 w 797"/>
                <a:gd name="T55" fmla="*/ 1 h 497"/>
                <a:gd name="T56" fmla="*/ 703 w 797"/>
                <a:gd name="T57" fmla="*/ 10 h 497"/>
                <a:gd name="T58" fmla="*/ 687 w 797"/>
                <a:gd name="T59" fmla="*/ 27 h 497"/>
                <a:gd name="T60" fmla="*/ 678 w 797"/>
                <a:gd name="T61" fmla="*/ 48 h 497"/>
                <a:gd name="T62" fmla="*/ 680 w 797"/>
                <a:gd name="T63" fmla="*/ 79 h 497"/>
                <a:gd name="T64" fmla="*/ 531 w 797"/>
                <a:gd name="T65" fmla="*/ 275 h 497"/>
                <a:gd name="T66" fmla="*/ 504 w 797"/>
                <a:gd name="T67" fmla="*/ 272 h 497"/>
                <a:gd name="T68" fmla="*/ 478 w 797"/>
                <a:gd name="T69" fmla="*/ 281 h 497"/>
                <a:gd name="T70" fmla="*/ 345 w 797"/>
                <a:gd name="T71" fmla="*/ 248 h 497"/>
                <a:gd name="T72" fmla="*/ 344 w 797"/>
                <a:gd name="T73" fmla="*/ 229 h 497"/>
                <a:gd name="T74" fmla="*/ 336 w 797"/>
                <a:gd name="T75" fmla="*/ 207 h 497"/>
                <a:gd name="T76" fmla="*/ 319 w 797"/>
                <a:gd name="T77" fmla="*/ 191 h 497"/>
                <a:gd name="T78" fmla="*/ 298 w 797"/>
                <a:gd name="T79" fmla="*/ 181 h 497"/>
                <a:gd name="T80" fmla="*/ 273 w 797"/>
                <a:gd name="T81" fmla="*/ 181 h 497"/>
                <a:gd name="T82" fmla="*/ 252 w 797"/>
                <a:gd name="T83" fmla="*/ 191 h 497"/>
                <a:gd name="T84" fmla="*/ 236 w 797"/>
                <a:gd name="T85" fmla="*/ 207 h 497"/>
                <a:gd name="T86" fmla="*/ 226 w 797"/>
                <a:gd name="T87" fmla="*/ 229 h 497"/>
                <a:gd name="T88" fmla="*/ 227 w 797"/>
                <a:gd name="T89" fmla="*/ 254 h 497"/>
                <a:gd name="T90" fmla="*/ 86 w 797"/>
                <a:gd name="T91" fmla="*/ 382 h 497"/>
                <a:gd name="T92" fmla="*/ 53 w 797"/>
                <a:gd name="T93" fmla="*/ 377 h 497"/>
                <a:gd name="T94" fmla="*/ 31 w 797"/>
                <a:gd name="T95" fmla="*/ 383 h 497"/>
                <a:gd name="T96" fmla="*/ 13 w 797"/>
                <a:gd name="T97" fmla="*/ 398 h 497"/>
                <a:gd name="T98" fmla="*/ 2 w 797"/>
                <a:gd name="T99" fmla="*/ 419 h 497"/>
                <a:gd name="T100" fmla="*/ 0 w 797"/>
                <a:gd name="T101" fmla="*/ 443 h 497"/>
                <a:gd name="T102" fmla="*/ 6 w 797"/>
                <a:gd name="T103" fmla="*/ 466 h 497"/>
                <a:gd name="T104" fmla="*/ 21 w 797"/>
                <a:gd name="T105" fmla="*/ 483 h 497"/>
                <a:gd name="T106" fmla="*/ 42 w 797"/>
                <a:gd name="T107" fmla="*/ 494 h 4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797" h="497">
                  <a:moveTo>
                    <a:pt x="60" y="497"/>
                  </a:moveTo>
                  <a:lnTo>
                    <a:pt x="65" y="497"/>
                  </a:lnTo>
                  <a:lnTo>
                    <a:pt x="72" y="496"/>
                  </a:lnTo>
                  <a:lnTo>
                    <a:pt x="77" y="494"/>
                  </a:lnTo>
                  <a:lnTo>
                    <a:pt x="83" y="493"/>
                  </a:lnTo>
                  <a:lnTo>
                    <a:pt x="89" y="489"/>
                  </a:lnTo>
                  <a:lnTo>
                    <a:pt x="93" y="486"/>
                  </a:lnTo>
                  <a:lnTo>
                    <a:pt x="97" y="483"/>
                  </a:lnTo>
                  <a:lnTo>
                    <a:pt x="102" y="480"/>
                  </a:lnTo>
                  <a:lnTo>
                    <a:pt x="106" y="475"/>
                  </a:lnTo>
                  <a:lnTo>
                    <a:pt x="109" y="470"/>
                  </a:lnTo>
                  <a:lnTo>
                    <a:pt x="112" y="466"/>
                  </a:lnTo>
                  <a:lnTo>
                    <a:pt x="115" y="460"/>
                  </a:lnTo>
                  <a:lnTo>
                    <a:pt x="117" y="455"/>
                  </a:lnTo>
                  <a:lnTo>
                    <a:pt x="119" y="449"/>
                  </a:lnTo>
                  <a:lnTo>
                    <a:pt x="120" y="443"/>
                  </a:lnTo>
                  <a:lnTo>
                    <a:pt x="120" y="437"/>
                  </a:lnTo>
                  <a:lnTo>
                    <a:pt x="119" y="429"/>
                  </a:lnTo>
                  <a:lnTo>
                    <a:pt x="118" y="423"/>
                  </a:lnTo>
                  <a:lnTo>
                    <a:pt x="116" y="416"/>
                  </a:lnTo>
                  <a:lnTo>
                    <a:pt x="114" y="410"/>
                  </a:lnTo>
                  <a:lnTo>
                    <a:pt x="251" y="290"/>
                  </a:lnTo>
                  <a:lnTo>
                    <a:pt x="259" y="295"/>
                  </a:lnTo>
                  <a:lnTo>
                    <a:pt x="267" y="298"/>
                  </a:lnTo>
                  <a:lnTo>
                    <a:pt x="277" y="301"/>
                  </a:lnTo>
                  <a:lnTo>
                    <a:pt x="285" y="302"/>
                  </a:lnTo>
                  <a:lnTo>
                    <a:pt x="293" y="301"/>
                  </a:lnTo>
                  <a:lnTo>
                    <a:pt x="300" y="299"/>
                  </a:lnTo>
                  <a:lnTo>
                    <a:pt x="307" y="297"/>
                  </a:lnTo>
                  <a:lnTo>
                    <a:pt x="313" y="294"/>
                  </a:lnTo>
                  <a:lnTo>
                    <a:pt x="318" y="291"/>
                  </a:lnTo>
                  <a:lnTo>
                    <a:pt x="325" y="287"/>
                  </a:lnTo>
                  <a:lnTo>
                    <a:pt x="329" y="282"/>
                  </a:lnTo>
                  <a:lnTo>
                    <a:pt x="333" y="277"/>
                  </a:lnTo>
                  <a:lnTo>
                    <a:pt x="451" y="324"/>
                  </a:lnTo>
                  <a:lnTo>
                    <a:pt x="451" y="327"/>
                  </a:lnTo>
                  <a:lnTo>
                    <a:pt x="451" y="332"/>
                  </a:lnTo>
                  <a:lnTo>
                    <a:pt x="451" y="337"/>
                  </a:lnTo>
                  <a:lnTo>
                    <a:pt x="452" y="343"/>
                  </a:lnTo>
                  <a:lnTo>
                    <a:pt x="454" y="349"/>
                  </a:lnTo>
                  <a:lnTo>
                    <a:pt x="456" y="354"/>
                  </a:lnTo>
                  <a:lnTo>
                    <a:pt x="458" y="360"/>
                  </a:lnTo>
                  <a:lnTo>
                    <a:pt x="461" y="365"/>
                  </a:lnTo>
                  <a:lnTo>
                    <a:pt x="464" y="369"/>
                  </a:lnTo>
                  <a:lnTo>
                    <a:pt x="469" y="374"/>
                  </a:lnTo>
                  <a:lnTo>
                    <a:pt x="473" y="378"/>
                  </a:lnTo>
                  <a:lnTo>
                    <a:pt x="477" y="381"/>
                  </a:lnTo>
                  <a:lnTo>
                    <a:pt x="482" y="384"/>
                  </a:lnTo>
                  <a:lnTo>
                    <a:pt x="488" y="386"/>
                  </a:lnTo>
                  <a:lnTo>
                    <a:pt x="493" y="389"/>
                  </a:lnTo>
                  <a:lnTo>
                    <a:pt x="499" y="391"/>
                  </a:lnTo>
                  <a:lnTo>
                    <a:pt x="505" y="391"/>
                  </a:lnTo>
                  <a:lnTo>
                    <a:pt x="511" y="392"/>
                  </a:lnTo>
                  <a:lnTo>
                    <a:pt x="518" y="391"/>
                  </a:lnTo>
                  <a:lnTo>
                    <a:pt x="523" y="391"/>
                  </a:lnTo>
                  <a:lnTo>
                    <a:pt x="529" y="389"/>
                  </a:lnTo>
                  <a:lnTo>
                    <a:pt x="535" y="386"/>
                  </a:lnTo>
                  <a:lnTo>
                    <a:pt x="540" y="384"/>
                  </a:lnTo>
                  <a:lnTo>
                    <a:pt x="545" y="381"/>
                  </a:lnTo>
                  <a:lnTo>
                    <a:pt x="550" y="378"/>
                  </a:lnTo>
                  <a:lnTo>
                    <a:pt x="553" y="374"/>
                  </a:lnTo>
                  <a:lnTo>
                    <a:pt x="558" y="369"/>
                  </a:lnTo>
                  <a:lnTo>
                    <a:pt x="561" y="365"/>
                  </a:lnTo>
                  <a:lnTo>
                    <a:pt x="564" y="360"/>
                  </a:lnTo>
                  <a:lnTo>
                    <a:pt x="567" y="354"/>
                  </a:lnTo>
                  <a:lnTo>
                    <a:pt x="568" y="349"/>
                  </a:lnTo>
                  <a:lnTo>
                    <a:pt x="570" y="343"/>
                  </a:lnTo>
                  <a:lnTo>
                    <a:pt x="571" y="337"/>
                  </a:lnTo>
                  <a:lnTo>
                    <a:pt x="571" y="332"/>
                  </a:lnTo>
                  <a:lnTo>
                    <a:pt x="570" y="322"/>
                  </a:lnTo>
                  <a:lnTo>
                    <a:pt x="568" y="312"/>
                  </a:lnTo>
                  <a:lnTo>
                    <a:pt x="565" y="304"/>
                  </a:lnTo>
                  <a:lnTo>
                    <a:pt x="560" y="296"/>
                  </a:lnTo>
                  <a:lnTo>
                    <a:pt x="711" y="114"/>
                  </a:lnTo>
                  <a:lnTo>
                    <a:pt x="717" y="117"/>
                  </a:lnTo>
                  <a:lnTo>
                    <a:pt x="724" y="119"/>
                  </a:lnTo>
                  <a:lnTo>
                    <a:pt x="730" y="120"/>
                  </a:lnTo>
                  <a:lnTo>
                    <a:pt x="737" y="120"/>
                  </a:lnTo>
                  <a:lnTo>
                    <a:pt x="743" y="120"/>
                  </a:lnTo>
                  <a:lnTo>
                    <a:pt x="750" y="119"/>
                  </a:lnTo>
                  <a:lnTo>
                    <a:pt x="755" y="118"/>
                  </a:lnTo>
                  <a:lnTo>
                    <a:pt x="760" y="116"/>
                  </a:lnTo>
                  <a:lnTo>
                    <a:pt x="766" y="113"/>
                  </a:lnTo>
                  <a:lnTo>
                    <a:pt x="771" y="110"/>
                  </a:lnTo>
                  <a:lnTo>
                    <a:pt x="775" y="106"/>
                  </a:lnTo>
                  <a:lnTo>
                    <a:pt x="780" y="103"/>
                  </a:lnTo>
                  <a:lnTo>
                    <a:pt x="784" y="99"/>
                  </a:lnTo>
                  <a:lnTo>
                    <a:pt x="787" y="94"/>
                  </a:lnTo>
                  <a:lnTo>
                    <a:pt x="790" y="89"/>
                  </a:lnTo>
                  <a:lnTo>
                    <a:pt x="792" y="84"/>
                  </a:lnTo>
                  <a:lnTo>
                    <a:pt x="795" y="79"/>
                  </a:lnTo>
                  <a:lnTo>
                    <a:pt x="796" y="72"/>
                  </a:lnTo>
                  <a:lnTo>
                    <a:pt x="797" y="67"/>
                  </a:lnTo>
                  <a:lnTo>
                    <a:pt x="797" y="60"/>
                  </a:lnTo>
                  <a:lnTo>
                    <a:pt x="797" y="54"/>
                  </a:lnTo>
                  <a:lnTo>
                    <a:pt x="796" y="48"/>
                  </a:lnTo>
                  <a:lnTo>
                    <a:pt x="795" y="42"/>
                  </a:lnTo>
                  <a:lnTo>
                    <a:pt x="792" y="37"/>
                  </a:lnTo>
                  <a:lnTo>
                    <a:pt x="790" y="31"/>
                  </a:lnTo>
                  <a:lnTo>
                    <a:pt x="787" y="27"/>
                  </a:lnTo>
                  <a:lnTo>
                    <a:pt x="784" y="22"/>
                  </a:lnTo>
                  <a:lnTo>
                    <a:pt x="780" y="17"/>
                  </a:lnTo>
                  <a:lnTo>
                    <a:pt x="775" y="14"/>
                  </a:lnTo>
                  <a:lnTo>
                    <a:pt x="771" y="10"/>
                  </a:lnTo>
                  <a:lnTo>
                    <a:pt x="766" y="8"/>
                  </a:lnTo>
                  <a:lnTo>
                    <a:pt x="760" y="5"/>
                  </a:lnTo>
                  <a:lnTo>
                    <a:pt x="755" y="2"/>
                  </a:lnTo>
                  <a:lnTo>
                    <a:pt x="750" y="1"/>
                  </a:lnTo>
                  <a:lnTo>
                    <a:pt x="743" y="0"/>
                  </a:lnTo>
                  <a:lnTo>
                    <a:pt x="737" y="0"/>
                  </a:lnTo>
                  <a:lnTo>
                    <a:pt x="731" y="0"/>
                  </a:lnTo>
                  <a:lnTo>
                    <a:pt x="725" y="1"/>
                  </a:lnTo>
                  <a:lnTo>
                    <a:pt x="719" y="2"/>
                  </a:lnTo>
                  <a:lnTo>
                    <a:pt x="713" y="5"/>
                  </a:lnTo>
                  <a:lnTo>
                    <a:pt x="709" y="8"/>
                  </a:lnTo>
                  <a:lnTo>
                    <a:pt x="703" y="10"/>
                  </a:lnTo>
                  <a:lnTo>
                    <a:pt x="699" y="14"/>
                  </a:lnTo>
                  <a:lnTo>
                    <a:pt x="695" y="17"/>
                  </a:lnTo>
                  <a:lnTo>
                    <a:pt x="691" y="22"/>
                  </a:lnTo>
                  <a:lnTo>
                    <a:pt x="687" y="27"/>
                  </a:lnTo>
                  <a:lnTo>
                    <a:pt x="684" y="31"/>
                  </a:lnTo>
                  <a:lnTo>
                    <a:pt x="682" y="37"/>
                  </a:lnTo>
                  <a:lnTo>
                    <a:pt x="680" y="42"/>
                  </a:lnTo>
                  <a:lnTo>
                    <a:pt x="678" y="48"/>
                  </a:lnTo>
                  <a:lnTo>
                    <a:pt x="677" y="54"/>
                  </a:lnTo>
                  <a:lnTo>
                    <a:pt x="677" y="60"/>
                  </a:lnTo>
                  <a:lnTo>
                    <a:pt x="678" y="70"/>
                  </a:lnTo>
                  <a:lnTo>
                    <a:pt x="680" y="79"/>
                  </a:lnTo>
                  <a:lnTo>
                    <a:pt x="683" y="87"/>
                  </a:lnTo>
                  <a:lnTo>
                    <a:pt x="688" y="96"/>
                  </a:lnTo>
                  <a:lnTo>
                    <a:pt x="537" y="277"/>
                  </a:lnTo>
                  <a:lnTo>
                    <a:pt x="531" y="275"/>
                  </a:lnTo>
                  <a:lnTo>
                    <a:pt x="524" y="273"/>
                  </a:lnTo>
                  <a:lnTo>
                    <a:pt x="518" y="272"/>
                  </a:lnTo>
                  <a:lnTo>
                    <a:pt x="511" y="271"/>
                  </a:lnTo>
                  <a:lnTo>
                    <a:pt x="504" y="272"/>
                  </a:lnTo>
                  <a:lnTo>
                    <a:pt x="496" y="273"/>
                  </a:lnTo>
                  <a:lnTo>
                    <a:pt x="490" y="275"/>
                  </a:lnTo>
                  <a:lnTo>
                    <a:pt x="484" y="278"/>
                  </a:lnTo>
                  <a:lnTo>
                    <a:pt x="478" y="281"/>
                  </a:lnTo>
                  <a:lnTo>
                    <a:pt x="472" y="286"/>
                  </a:lnTo>
                  <a:lnTo>
                    <a:pt x="467" y="291"/>
                  </a:lnTo>
                  <a:lnTo>
                    <a:pt x="463" y="295"/>
                  </a:lnTo>
                  <a:lnTo>
                    <a:pt x="345" y="248"/>
                  </a:lnTo>
                  <a:lnTo>
                    <a:pt x="345" y="245"/>
                  </a:lnTo>
                  <a:lnTo>
                    <a:pt x="345" y="240"/>
                  </a:lnTo>
                  <a:lnTo>
                    <a:pt x="345" y="235"/>
                  </a:lnTo>
                  <a:lnTo>
                    <a:pt x="344" y="229"/>
                  </a:lnTo>
                  <a:lnTo>
                    <a:pt x="343" y="223"/>
                  </a:lnTo>
                  <a:lnTo>
                    <a:pt x="341" y="218"/>
                  </a:lnTo>
                  <a:lnTo>
                    <a:pt x="339" y="213"/>
                  </a:lnTo>
                  <a:lnTo>
                    <a:pt x="336" y="207"/>
                  </a:lnTo>
                  <a:lnTo>
                    <a:pt x="332" y="203"/>
                  </a:lnTo>
                  <a:lnTo>
                    <a:pt x="328" y="199"/>
                  </a:lnTo>
                  <a:lnTo>
                    <a:pt x="324" y="194"/>
                  </a:lnTo>
                  <a:lnTo>
                    <a:pt x="319" y="191"/>
                  </a:lnTo>
                  <a:lnTo>
                    <a:pt x="314" y="188"/>
                  </a:lnTo>
                  <a:lnTo>
                    <a:pt x="309" y="186"/>
                  </a:lnTo>
                  <a:lnTo>
                    <a:pt x="303" y="184"/>
                  </a:lnTo>
                  <a:lnTo>
                    <a:pt x="298" y="181"/>
                  </a:lnTo>
                  <a:lnTo>
                    <a:pt x="292" y="181"/>
                  </a:lnTo>
                  <a:lnTo>
                    <a:pt x="285" y="180"/>
                  </a:lnTo>
                  <a:lnTo>
                    <a:pt x="280" y="181"/>
                  </a:lnTo>
                  <a:lnTo>
                    <a:pt x="273" y="181"/>
                  </a:lnTo>
                  <a:lnTo>
                    <a:pt x="268" y="184"/>
                  </a:lnTo>
                  <a:lnTo>
                    <a:pt x="262" y="186"/>
                  </a:lnTo>
                  <a:lnTo>
                    <a:pt x="257" y="188"/>
                  </a:lnTo>
                  <a:lnTo>
                    <a:pt x="252" y="191"/>
                  </a:lnTo>
                  <a:lnTo>
                    <a:pt x="248" y="194"/>
                  </a:lnTo>
                  <a:lnTo>
                    <a:pt x="243" y="199"/>
                  </a:lnTo>
                  <a:lnTo>
                    <a:pt x="239" y="203"/>
                  </a:lnTo>
                  <a:lnTo>
                    <a:pt x="236" y="207"/>
                  </a:lnTo>
                  <a:lnTo>
                    <a:pt x="233" y="213"/>
                  </a:lnTo>
                  <a:lnTo>
                    <a:pt x="230" y="218"/>
                  </a:lnTo>
                  <a:lnTo>
                    <a:pt x="228" y="223"/>
                  </a:lnTo>
                  <a:lnTo>
                    <a:pt x="226" y="229"/>
                  </a:lnTo>
                  <a:lnTo>
                    <a:pt x="225" y="235"/>
                  </a:lnTo>
                  <a:lnTo>
                    <a:pt x="225" y="240"/>
                  </a:lnTo>
                  <a:lnTo>
                    <a:pt x="226" y="248"/>
                  </a:lnTo>
                  <a:lnTo>
                    <a:pt x="227" y="254"/>
                  </a:lnTo>
                  <a:lnTo>
                    <a:pt x="229" y="261"/>
                  </a:lnTo>
                  <a:lnTo>
                    <a:pt x="231" y="267"/>
                  </a:lnTo>
                  <a:lnTo>
                    <a:pt x="94" y="387"/>
                  </a:lnTo>
                  <a:lnTo>
                    <a:pt x="86" y="382"/>
                  </a:lnTo>
                  <a:lnTo>
                    <a:pt x="78" y="379"/>
                  </a:lnTo>
                  <a:lnTo>
                    <a:pt x="68" y="377"/>
                  </a:lnTo>
                  <a:lnTo>
                    <a:pt x="60" y="377"/>
                  </a:lnTo>
                  <a:lnTo>
                    <a:pt x="53" y="377"/>
                  </a:lnTo>
                  <a:lnTo>
                    <a:pt x="47" y="378"/>
                  </a:lnTo>
                  <a:lnTo>
                    <a:pt x="42" y="379"/>
                  </a:lnTo>
                  <a:lnTo>
                    <a:pt x="36" y="381"/>
                  </a:lnTo>
                  <a:lnTo>
                    <a:pt x="31" y="383"/>
                  </a:lnTo>
                  <a:lnTo>
                    <a:pt x="26" y="386"/>
                  </a:lnTo>
                  <a:lnTo>
                    <a:pt x="21" y="391"/>
                  </a:lnTo>
                  <a:lnTo>
                    <a:pt x="17" y="394"/>
                  </a:lnTo>
                  <a:lnTo>
                    <a:pt x="13" y="398"/>
                  </a:lnTo>
                  <a:lnTo>
                    <a:pt x="9" y="402"/>
                  </a:lnTo>
                  <a:lnTo>
                    <a:pt x="6" y="408"/>
                  </a:lnTo>
                  <a:lnTo>
                    <a:pt x="4" y="413"/>
                  </a:lnTo>
                  <a:lnTo>
                    <a:pt x="2" y="419"/>
                  </a:lnTo>
                  <a:lnTo>
                    <a:pt x="1" y="425"/>
                  </a:lnTo>
                  <a:lnTo>
                    <a:pt x="0" y="430"/>
                  </a:lnTo>
                  <a:lnTo>
                    <a:pt x="0" y="437"/>
                  </a:lnTo>
                  <a:lnTo>
                    <a:pt x="0" y="443"/>
                  </a:lnTo>
                  <a:lnTo>
                    <a:pt x="1" y="449"/>
                  </a:lnTo>
                  <a:lnTo>
                    <a:pt x="2" y="455"/>
                  </a:lnTo>
                  <a:lnTo>
                    <a:pt x="4" y="460"/>
                  </a:lnTo>
                  <a:lnTo>
                    <a:pt x="6" y="466"/>
                  </a:lnTo>
                  <a:lnTo>
                    <a:pt x="9" y="470"/>
                  </a:lnTo>
                  <a:lnTo>
                    <a:pt x="13" y="475"/>
                  </a:lnTo>
                  <a:lnTo>
                    <a:pt x="17" y="480"/>
                  </a:lnTo>
                  <a:lnTo>
                    <a:pt x="21" y="483"/>
                  </a:lnTo>
                  <a:lnTo>
                    <a:pt x="26" y="486"/>
                  </a:lnTo>
                  <a:lnTo>
                    <a:pt x="31" y="489"/>
                  </a:lnTo>
                  <a:lnTo>
                    <a:pt x="36" y="493"/>
                  </a:lnTo>
                  <a:lnTo>
                    <a:pt x="42" y="494"/>
                  </a:lnTo>
                  <a:lnTo>
                    <a:pt x="47" y="496"/>
                  </a:lnTo>
                  <a:lnTo>
                    <a:pt x="53" y="497"/>
                  </a:lnTo>
                  <a:lnTo>
                    <a:pt x="60" y="49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srgbClr val="000000"/>
                </a:solidFill>
                <a:effectLst/>
                <a:uLnTx/>
                <a:uFillTx/>
                <a:latin typeface="Segoe UI Light"/>
                <a:ea typeface="+mn-ea"/>
                <a:cs typeface="+mn-cs"/>
              </a:endParaRPr>
            </a:p>
          </p:txBody>
        </p:sp>
      </p:grpSp>
      <p:sp>
        <p:nvSpPr>
          <p:cNvPr id="35" name="Freeform 4665" descr="Icon of graph. ">
            <a:extLst>
              <a:ext uri="{FF2B5EF4-FFF2-40B4-BE49-F238E27FC236}">
                <a16:creationId xmlns:a16="http://schemas.microsoft.com/office/drawing/2014/main" id="{557E39B2-E017-4E5C-B53E-DDE3B9D4C92C}"/>
              </a:ext>
            </a:extLst>
          </p:cNvPr>
          <p:cNvSpPr>
            <a:spLocks/>
          </p:cNvSpPr>
          <p:nvPr/>
        </p:nvSpPr>
        <p:spPr bwMode="auto">
          <a:xfrm>
            <a:off x="5908471" y="3505790"/>
            <a:ext cx="260759" cy="260759"/>
          </a:xfrm>
          <a:custGeom>
            <a:avLst/>
            <a:gdLst>
              <a:gd name="T0" fmla="*/ 761 w 904"/>
              <a:gd name="T1" fmla="*/ 213 h 903"/>
              <a:gd name="T2" fmla="*/ 754 w 904"/>
              <a:gd name="T3" fmla="*/ 225 h 903"/>
              <a:gd name="T4" fmla="*/ 576 w 904"/>
              <a:gd name="T5" fmla="*/ 277 h 903"/>
              <a:gd name="T6" fmla="*/ 498 w 904"/>
              <a:gd name="T7" fmla="*/ 298 h 903"/>
              <a:gd name="T8" fmla="*/ 431 w 904"/>
              <a:gd name="T9" fmla="*/ 329 h 903"/>
              <a:gd name="T10" fmla="*/ 578 w 904"/>
              <a:gd name="T11" fmla="*/ 170 h 903"/>
              <a:gd name="T12" fmla="*/ 618 w 904"/>
              <a:gd name="T13" fmla="*/ 180 h 903"/>
              <a:gd name="T14" fmla="*/ 661 w 904"/>
              <a:gd name="T15" fmla="*/ 169 h 903"/>
              <a:gd name="T16" fmla="*/ 693 w 904"/>
              <a:gd name="T17" fmla="*/ 141 h 903"/>
              <a:gd name="T18" fmla="*/ 707 w 904"/>
              <a:gd name="T19" fmla="*/ 99 h 903"/>
              <a:gd name="T20" fmla="*/ 701 w 904"/>
              <a:gd name="T21" fmla="*/ 55 h 903"/>
              <a:gd name="T22" fmla="*/ 676 w 904"/>
              <a:gd name="T23" fmla="*/ 20 h 903"/>
              <a:gd name="T24" fmla="*/ 636 w 904"/>
              <a:gd name="T25" fmla="*/ 2 h 903"/>
              <a:gd name="T26" fmla="*/ 591 w 904"/>
              <a:gd name="T27" fmla="*/ 4 h 903"/>
              <a:gd name="T28" fmla="*/ 554 w 904"/>
              <a:gd name="T29" fmla="*/ 25 h 903"/>
              <a:gd name="T30" fmla="*/ 531 w 904"/>
              <a:gd name="T31" fmla="*/ 63 h 903"/>
              <a:gd name="T32" fmla="*/ 532 w 904"/>
              <a:gd name="T33" fmla="*/ 118 h 903"/>
              <a:gd name="T34" fmla="*/ 369 w 904"/>
              <a:gd name="T35" fmla="*/ 289 h 903"/>
              <a:gd name="T36" fmla="*/ 325 w 904"/>
              <a:gd name="T37" fmla="*/ 289 h 903"/>
              <a:gd name="T38" fmla="*/ 294 w 904"/>
              <a:gd name="T39" fmla="*/ 308 h 903"/>
              <a:gd name="T40" fmla="*/ 275 w 904"/>
              <a:gd name="T41" fmla="*/ 338 h 903"/>
              <a:gd name="T42" fmla="*/ 275 w 904"/>
              <a:gd name="T43" fmla="*/ 383 h 903"/>
              <a:gd name="T44" fmla="*/ 113 w 904"/>
              <a:gd name="T45" fmla="*/ 545 h 903"/>
              <a:gd name="T46" fmla="*/ 64 w 904"/>
              <a:gd name="T47" fmla="*/ 546 h 903"/>
              <a:gd name="T48" fmla="*/ 26 w 904"/>
              <a:gd name="T49" fmla="*/ 568 h 903"/>
              <a:gd name="T50" fmla="*/ 5 w 904"/>
              <a:gd name="T51" fmla="*/ 605 h 903"/>
              <a:gd name="T52" fmla="*/ 3 w 904"/>
              <a:gd name="T53" fmla="*/ 650 h 903"/>
              <a:gd name="T54" fmla="*/ 21 w 904"/>
              <a:gd name="T55" fmla="*/ 690 h 903"/>
              <a:gd name="T56" fmla="*/ 56 w 904"/>
              <a:gd name="T57" fmla="*/ 716 h 903"/>
              <a:gd name="T58" fmla="*/ 100 w 904"/>
              <a:gd name="T59" fmla="*/ 722 h 903"/>
              <a:gd name="T60" fmla="*/ 142 w 904"/>
              <a:gd name="T61" fmla="*/ 706 h 903"/>
              <a:gd name="T62" fmla="*/ 170 w 904"/>
              <a:gd name="T63" fmla="*/ 675 h 903"/>
              <a:gd name="T64" fmla="*/ 181 w 904"/>
              <a:gd name="T65" fmla="*/ 632 h 903"/>
              <a:gd name="T66" fmla="*/ 171 w 904"/>
              <a:gd name="T67" fmla="*/ 591 h 903"/>
              <a:gd name="T68" fmla="*/ 316 w 904"/>
              <a:gd name="T69" fmla="*/ 430 h 903"/>
              <a:gd name="T70" fmla="*/ 286 w 904"/>
              <a:gd name="T71" fmla="*/ 538 h 903"/>
              <a:gd name="T72" fmla="*/ 271 w 904"/>
              <a:gd name="T73" fmla="*/ 753 h 903"/>
              <a:gd name="T74" fmla="*/ 216 w 904"/>
              <a:gd name="T75" fmla="*/ 757 h 903"/>
              <a:gd name="T76" fmla="*/ 212 w 904"/>
              <a:gd name="T77" fmla="*/ 888 h 903"/>
              <a:gd name="T78" fmla="*/ 218 w 904"/>
              <a:gd name="T79" fmla="*/ 901 h 903"/>
              <a:gd name="T80" fmla="*/ 349 w 904"/>
              <a:gd name="T81" fmla="*/ 903 h 903"/>
              <a:gd name="T82" fmla="*/ 361 w 904"/>
              <a:gd name="T83" fmla="*/ 894 h 903"/>
              <a:gd name="T84" fmla="*/ 361 w 904"/>
              <a:gd name="T85" fmla="*/ 762 h 903"/>
              <a:gd name="T86" fmla="*/ 349 w 904"/>
              <a:gd name="T87" fmla="*/ 753 h 903"/>
              <a:gd name="T88" fmla="*/ 305 w 904"/>
              <a:gd name="T89" fmla="*/ 597 h 903"/>
              <a:gd name="T90" fmla="*/ 343 w 904"/>
              <a:gd name="T91" fmla="*/ 469 h 903"/>
              <a:gd name="T92" fmla="*/ 383 w 904"/>
              <a:gd name="T93" fmla="*/ 426 h 903"/>
              <a:gd name="T94" fmla="*/ 418 w 904"/>
              <a:gd name="T95" fmla="*/ 383 h 903"/>
              <a:gd name="T96" fmla="*/ 471 w 904"/>
              <a:gd name="T97" fmla="*/ 342 h 903"/>
              <a:gd name="T98" fmla="*/ 544 w 904"/>
              <a:gd name="T99" fmla="*/ 315 h 903"/>
              <a:gd name="T100" fmla="*/ 627 w 904"/>
              <a:gd name="T101" fmla="*/ 302 h 903"/>
              <a:gd name="T102" fmla="*/ 754 w 904"/>
              <a:gd name="T103" fmla="*/ 348 h 903"/>
              <a:gd name="T104" fmla="*/ 763 w 904"/>
              <a:gd name="T105" fmla="*/ 360 h 903"/>
              <a:gd name="T106" fmla="*/ 895 w 904"/>
              <a:gd name="T107" fmla="*/ 360 h 903"/>
              <a:gd name="T108" fmla="*/ 904 w 904"/>
              <a:gd name="T109" fmla="*/ 348 h 903"/>
              <a:gd name="T110" fmla="*/ 902 w 904"/>
              <a:gd name="T111" fmla="*/ 217 h 903"/>
              <a:gd name="T112" fmla="*/ 889 w 904"/>
              <a:gd name="T113" fmla="*/ 211 h 9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904" h="903">
                <a:moveTo>
                  <a:pt x="889" y="211"/>
                </a:moveTo>
                <a:lnTo>
                  <a:pt x="768" y="211"/>
                </a:lnTo>
                <a:lnTo>
                  <a:pt x="765" y="211"/>
                </a:lnTo>
                <a:lnTo>
                  <a:pt x="763" y="212"/>
                </a:lnTo>
                <a:lnTo>
                  <a:pt x="761" y="213"/>
                </a:lnTo>
                <a:lnTo>
                  <a:pt x="758" y="215"/>
                </a:lnTo>
                <a:lnTo>
                  <a:pt x="756" y="217"/>
                </a:lnTo>
                <a:lnTo>
                  <a:pt x="755" y="220"/>
                </a:lnTo>
                <a:lnTo>
                  <a:pt x="754" y="222"/>
                </a:lnTo>
                <a:lnTo>
                  <a:pt x="754" y="225"/>
                </a:lnTo>
                <a:lnTo>
                  <a:pt x="754" y="271"/>
                </a:lnTo>
                <a:lnTo>
                  <a:pt x="663" y="271"/>
                </a:lnTo>
                <a:lnTo>
                  <a:pt x="627" y="272"/>
                </a:lnTo>
                <a:lnTo>
                  <a:pt x="593" y="275"/>
                </a:lnTo>
                <a:lnTo>
                  <a:pt x="576" y="277"/>
                </a:lnTo>
                <a:lnTo>
                  <a:pt x="561" y="281"/>
                </a:lnTo>
                <a:lnTo>
                  <a:pt x="545" y="284"/>
                </a:lnTo>
                <a:lnTo>
                  <a:pt x="529" y="287"/>
                </a:lnTo>
                <a:lnTo>
                  <a:pt x="513" y="292"/>
                </a:lnTo>
                <a:lnTo>
                  <a:pt x="498" y="298"/>
                </a:lnTo>
                <a:lnTo>
                  <a:pt x="484" y="302"/>
                </a:lnTo>
                <a:lnTo>
                  <a:pt x="470" y="309"/>
                </a:lnTo>
                <a:lnTo>
                  <a:pt x="457" y="315"/>
                </a:lnTo>
                <a:lnTo>
                  <a:pt x="443" y="323"/>
                </a:lnTo>
                <a:lnTo>
                  <a:pt x="431" y="329"/>
                </a:lnTo>
                <a:lnTo>
                  <a:pt x="418" y="337"/>
                </a:lnTo>
                <a:lnTo>
                  <a:pt x="415" y="328"/>
                </a:lnTo>
                <a:lnTo>
                  <a:pt x="409" y="319"/>
                </a:lnTo>
                <a:lnTo>
                  <a:pt x="565" y="163"/>
                </a:lnTo>
                <a:lnTo>
                  <a:pt x="578" y="170"/>
                </a:lnTo>
                <a:lnTo>
                  <a:pt x="590" y="176"/>
                </a:lnTo>
                <a:lnTo>
                  <a:pt x="597" y="178"/>
                </a:lnTo>
                <a:lnTo>
                  <a:pt x="604" y="179"/>
                </a:lnTo>
                <a:lnTo>
                  <a:pt x="610" y="180"/>
                </a:lnTo>
                <a:lnTo>
                  <a:pt x="618" y="180"/>
                </a:lnTo>
                <a:lnTo>
                  <a:pt x="627" y="180"/>
                </a:lnTo>
                <a:lnTo>
                  <a:pt x="636" y="178"/>
                </a:lnTo>
                <a:lnTo>
                  <a:pt x="644" y="176"/>
                </a:lnTo>
                <a:lnTo>
                  <a:pt x="653" y="173"/>
                </a:lnTo>
                <a:lnTo>
                  <a:pt x="661" y="169"/>
                </a:lnTo>
                <a:lnTo>
                  <a:pt x="668" y="164"/>
                </a:lnTo>
                <a:lnTo>
                  <a:pt x="676" y="160"/>
                </a:lnTo>
                <a:lnTo>
                  <a:pt x="681" y="154"/>
                </a:lnTo>
                <a:lnTo>
                  <a:pt x="687" y="147"/>
                </a:lnTo>
                <a:lnTo>
                  <a:pt x="693" y="141"/>
                </a:lnTo>
                <a:lnTo>
                  <a:pt x="697" y="133"/>
                </a:lnTo>
                <a:lnTo>
                  <a:pt x="701" y="125"/>
                </a:lnTo>
                <a:lnTo>
                  <a:pt x="704" y="117"/>
                </a:lnTo>
                <a:lnTo>
                  <a:pt x="706" y="108"/>
                </a:lnTo>
                <a:lnTo>
                  <a:pt x="707" y="99"/>
                </a:lnTo>
                <a:lnTo>
                  <a:pt x="709" y="90"/>
                </a:lnTo>
                <a:lnTo>
                  <a:pt x="707" y="81"/>
                </a:lnTo>
                <a:lnTo>
                  <a:pt x="706" y="72"/>
                </a:lnTo>
                <a:lnTo>
                  <a:pt x="704" y="63"/>
                </a:lnTo>
                <a:lnTo>
                  <a:pt x="701" y="55"/>
                </a:lnTo>
                <a:lnTo>
                  <a:pt x="697" y="47"/>
                </a:lnTo>
                <a:lnTo>
                  <a:pt x="693" y="39"/>
                </a:lnTo>
                <a:lnTo>
                  <a:pt x="687" y="32"/>
                </a:lnTo>
                <a:lnTo>
                  <a:pt x="681" y="25"/>
                </a:lnTo>
                <a:lnTo>
                  <a:pt x="676" y="20"/>
                </a:lnTo>
                <a:lnTo>
                  <a:pt x="668" y="15"/>
                </a:lnTo>
                <a:lnTo>
                  <a:pt x="661" y="11"/>
                </a:lnTo>
                <a:lnTo>
                  <a:pt x="653" y="6"/>
                </a:lnTo>
                <a:lnTo>
                  <a:pt x="644" y="4"/>
                </a:lnTo>
                <a:lnTo>
                  <a:pt x="636" y="2"/>
                </a:lnTo>
                <a:lnTo>
                  <a:pt x="627" y="0"/>
                </a:lnTo>
                <a:lnTo>
                  <a:pt x="618" y="0"/>
                </a:lnTo>
                <a:lnTo>
                  <a:pt x="609" y="0"/>
                </a:lnTo>
                <a:lnTo>
                  <a:pt x="600" y="2"/>
                </a:lnTo>
                <a:lnTo>
                  <a:pt x="591" y="4"/>
                </a:lnTo>
                <a:lnTo>
                  <a:pt x="583" y="6"/>
                </a:lnTo>
                <a:lnTo>
                  <a:pt x="575" y="11"/>
                </a:lnTo>
                <a:lnTo>
                  <a:pt x="567" y="15"/>
                </a:lnTo>
                <a:lnTo>
                  <a:pt x="561" y="20"/>
                </a:lnTo>
                <a:lnTo>
                  <a:pt x="554" y="25"/>
                </a:lnTo>
                <a:lnTo>
                  <a:pt x="548" y="32"/>
                </a:lnTo>
                <a:lnTo>
                  <a:pt x="543" y="39"/>
                </a:lnTo>
                <a:lnTo>
                  <a:pt x="538" y="47"/>
                </a:lnTo>
                <a:lnTo>
                  <a:pt x="535" y="55"/>
                </a:lnTo>
                <a:lnTo>
                  <a:pt x="531" y="63"/>
                </a:lnTo>
                <a:lnTo>
                  <a:pt x="529" y="72"/>
                </a:lnTo>
                <a:lnTo>
                  <a:pt x="528" y="81"/>
                </a:lnTo>
                <a:lnTo>
                  <a:pt x="528" y="90"/>
                </a:lnTo>
                <a:lnTo>
                  <a:pt x="529" y="105"/>
                </a:lnTo>
                <a:lnTo>
                  <a:pt x="532" y="118"/>
                </a:lnTo>
                <a:lnTo>
                  <a:pt x="537" y="131"/>
                </a:lnTo>
                <a:lnTo>
                  <a:pt x="545" y="142"/>
                </a:lnTo>
                <a:lnTo>
                  <a:pt x="388" y="298"/>
                </a:lnTo>
                <a:lnTo>
                  <a:pt x="379" y="293"/>
                </a:lnTo>
                <a:lnTo>
                  <a:pt x="369" y="289"/>
                </a:lnTo>
                <a:lnTo>
                  <a:pt x="358" y="286"/>
                </a:lnTo>
                <a:lnTo>
                  <a:pt x="347" y="285"/>
                </a:lnTo>
                <a:lnTo>
                  <a:pt x="339" y="286"/>
                </a:lnTo>
                <a:lnTo>
                  <a:pt x="331" y="287"/>
                </a:lnTo>
                <a:lnTo>
                  <a:pt x="325" y="289"/>
                </a:lnTo>
                <a:lnTo>
                  <a:pt x="318" y="292"/>
                </a:lnTo>
                <a:lnTo>
                  <a:pt x="311" y="294"/>
                </a:lnTo>
                <a:lnTo>
                  <a:pt x="304" y="299"/>
                </a:lnTo>
                <a:lnTo>
                  <a:pt x="299" y="303"/>
                </a:lnTo>
                <a:lnTo>
                  <a:pt x="294" y="308"/>
                </a:lnTo>
                <a:lnTo>
                  <a:pt x="288" y="313"/>
                </a:lnTo>
                <a:lnTo>
                  <a:pt x="284" y="319"/>
                </a:lnTo>
                <a:lnTo>
                  <a:pt x="281" y="325"/>
                </a:lnTo>
                <a:lnTo>
                  <a:pt x="277" y="332"/>
                </a:lnTo>
                <a:lnTo>
                  <a:pt x="275" y="338"/>
                </a:lnTo>
                <a:lnTo>
                  <a:pt x="273" y="346"/>
                </a:lnTo>
                <a:lnTo>
                  <a:pt x="271" y="353"/>
                </a:lnTo>
                <a:lnTo>
                  <a:pt x="271" y="361"/>
                </a:lnTo>
                <a:lnTo>
                  <a:pt x="273" y="372"/>
                </a:lnTo>
                <a:lnTo>
                  <a:pt x="275" y="383"/>
                </a:lnTo>
                <a:lnTo>
                  <a:pt x="278" y="393"/>
                </a:lnTo>
                <a:lnTo>
                  <a:pt x="284" y="403"/>
                </a:lnTo>
                <a:lnTo>
                  <a:pt x="134" y="553"/>
                </a:lnTo>
                <a:lnTo>
                  <a:pt x="124" y="547"/>
                </a:lnTo>
                <a:lnTo>
                  <a:pt x="113" y="545"/>
                </a:lnTo>
                <a:lnTo>
                  <a:pt x="102" y="543"/>
                </a:lnTo>
                <a:lnTo>
                  <a:pt x="91" y="542"/>
                </a:lnTo>
                <a:lnTo>
                  <a:pt x="82" y="542"/>
                </a:lnTo>
                <a:lnTo>
                  <a:pt x="73" y="544"/>
                </a:lnTo>
                <a:lnTo>
                  <a:pt x="64" y="546"/>
                </a:lnTo>
                <a:lnTo>
                  <a:pt x="56" y="548"/>
                </a:lnTo>
                <a:lnTo>
                  <a:pt x="48" y="553"/>
                </a:lnTo>
                <a:lnTo>
                  <a:pt x="40" y="557"/>
                </a:lnTo>
                <a:lnTo>
                  <a:pt x="33" y="562"/>
                </a:lnTo>
                <a:lnTo>
                  <a:pt x="26" y="568"/>
                </a:lnTo>
                <a:lnTo>
                  <a:pt x="21" y="574"/>
                </a:lnTo>
                <a:lnTo>
                  <a:pt x="16" y="581"/>
                </a:lnTo>
                <a:lnTo>
                  <a:pt x="12" y="589"/>
                </a:lnTo>
                <a:lnTo>
                  <a:pt x="7" y="597"/>
                </a:lnTo>
                <a:lnTo>
                  <a:pt x="5" y="605"/>
                </a:lnTo>
                <a:lnTo>
                  <a:pt x="3" y="614"/>
                </a:lnTo>
                <a:lnTo>
                  <a:pt x="0" y="623"/>
                </a:lnTo>
                <a:lnTo>
                  <a:pt x="0" y="632"/>
                </a:lnTo>
                <a:lnTo>
                  <a:pt x="0" y="641"/>
                </a:lnTo>
                <a:lnTo>
                  <a:pt x="3" y="650"/>
                </a:lnTo>
                <a:lnTo>
                  <a:pt x="5" y="659"/>
                </a:lnTo>
                <a:lnTo>
                  <a:pt x="7" y="667"/>
                </a:lnTo>
                <a:lnTo>
                  <a:pt x="12" y="675"/>
                </a:lnTo>
                <a:lnTo>
                  <a:pt x="16" y="683"/>
                </a:lnTo>
                <a:lnTo>
                  <a:pt x="21" y="690"/>
                </a:lnTo>
                <a:lnTo>
                  <a:pt x="26" y="696"/>
                </a:lnTo>
                <a:lnTo>
                  <a:pt x="33" y="702"/>
                </a:lnTo>
                <a:lnTo>
                  <a:pt x="40" y="706"/>
                </a:lnTo>
                <a:lnTo>
                  <a:pt x="48" y="711"/>
                </a:lnTo>
                <a:lnTo>
                  <a:pt x="56" y="716"/>
                </a:lnTo>
                <a:lnTo>
                  <a:pt x="64" y="718"/>
                </a:lnTo>
                <a:lnTo>
                  <a:pt x="73" y="720"/>
                </a:lnTo>
                <a:lnTo>
                  <a:pt x="82" y="722"/>
                </a:lnTo>
                <a:lnTo>
                  <a:pt x="91" y="722"/>
                </a:lnTo>
                <a:lnTo>
                  <a:pt x="100" y="722"/>
                </a:lnTo>
                <a:lnTo>
                  <a:pt x="109" y="720"/>
                </a:lnTo>
                <a:lnTo>
                  <a:pt x="118" y="718"/>
                </a:lnTo>
                <a:lnTo>
                  <a:pt x="126" y="716"/>
                </a:lnTo>
                <a:lnTo>
                  <a:pt x="134" y="711"/>
                </a:lnTo>
                <a:lnTo>
                  <a:pt x="142" y="706"/>
                </a:lnTo>
                <a:lnTo>
                  <a:pt x="148" y="702"/>
                </a:lnTo>
                <a:lnTo>
                  <a:pt x="155" y="696"/>
                </a:lnTo>
                <a:lnTo>
                  <a:pt x="161" y="690"/>
                </a:lnTo>
                <a:lnTo>
                  <a:pt x="165" y="683"/>
                </a:lnTo>
                <a:lnTo>
                  <a:pt x="170" y="675"/>
                </a:lnTo>
                <a:lnTo>
                  <a:pt x="174" y="667"/>
                </a:lnTo>
                <a:lnTo>
                  <a:pt x="177" y="659"/>
                </a:lnTo>
                <a:lnTo>
                  <a:pt x="179" y="650"/>
                </a:lnTo>
                <a:lnTo>
                  <a:pt x="181" y="641"/>
                </a:lnTo>
                <a:lnTo>
                  <a:pt x="181" y="632"/>
                </a:lnTo>
                <a:lnTo>
                  <a:pt x="181" y="623"/>
                </a:lnTo>
                <a:lnTo>
                  <a:pt x="180" y="615"/>
                </a:lnTo>
                <a:lnTo>
                  <a:pt x="178" y="607"/>
                </a:lnTo>
                <a:lnTo>
                  <a:pt x="174" y="599"/>
                </a:lnTo>
                <a:lnTo>
                  <a:pt x="171" y="591"/>
                </a:lnTo>
                <a:lnTo>
                  <a:pt x="168" y="585"/>
                </a:lnTo>
                <a:lnTo>
                  <a:pt x="163" y="578"/>
                </a:lnTo>
                <a:lnTo>
                  <a:pt x="157" y="571"/>
                </a:lnTo>
                <a:lnTo>
                  <a:pt x="305" y="424"/>
                </a:lnTo>
                <a:lnTo>
                  <a:pt x="316" y="430"/>
                </a:lnTo>
                <a:lnTo>
                  <a:pt x="328" y="433"/>
                </a:lnTo>
                <a:lnTo>
                  <a:pt x="314" y="457"/>
                </a:lnTo>
                <a:lnTo>
                  <a:pt x="303" y="483"/>
                </a:lnTo>
                <a:lnTo>
                  <a:pt x="294" y="510"/>
                </a:lnTo>
                <a:lnTo>
                  <a:pt x="286" y="538"/>
                </a:lnTo>
                <a:lnTo>
                  <a:pt x="279" y="568"/>
                </a:lnTo>
                <a:lnTo>
                  <a:pt x="275" y="598"/>
                </a:lnTo>
                <a:lnTo>
                  <a:pt x="273" y="630"/>
                </a:lnTo>
                <a:lnTo>
                  <a:pt x="271" y="662"/>
                </a:lnTo>
                <a:lnTo>
                  <a:pt x="271" y="753"/>
                </a:lnTo>
                <a:lnTo>
                  <a:pt x="226" y="753"/>
                </a:lnTo>
                <a:lnTo>
                  <a:pt x="223" y="753"/>
                </a:lnTo>
                <a:lnTo>
                  <a:pt x="221" y="754"/>
                </a:lnTo>
                <a:lnTo>
                  <a:pt x="218" y="755"/>
                </a:lnTo>
                <a:lnTo>
                  <a:pt x="216" y="757"/>
                </a:lnTo>
                <a:lnTo>
                  <a:pt x="214" y="760"/>
                </a:lnTo>
                <a:lnTo>
                  <a:pt x="213" y="762"/>
                </a:lnTo>
                <a:lnTo>
                  <a:pt x="212" y="764"/>
                </a:lnTo>
                <a:lnTo>
                  <a:pt x="212" y="767"/>
                </a:lnTo>
                <a:lnTo>
                  <a:pt x="212" y="888"/>
                </a:lnTo>
                <a:lnTo>
                  <a:pt x="212" y="891"/>
                </a:lnTo>
                <a:lnTo>
                  <a:pt x="213" y="894"/>
                </a:lnTo>
                <a:lnTo>
                  <a:pt x="214" y="896"/>
                </a:lnTo>
                <a:lnTo>
                  <a:pt x="216" y="898"/>
                </a:lnTo>
                <a:lnTo>
                  <a:pt x="218" y="901"/>
                </a:lnTo>
                <a:lnTo>
                  <a:pt x="221" y="902"/>
                </a:lnTo>
                <a:lnTo>
                  <a:pt x="223" y="903"/>
                </a:lnTo>
                <a:lnTo>
                  <a:pt x="226" y="903"/>
                </a:lnTo>
                <a:lnTo>
                  <a:pt x="347" y="903"/>
                </a:lnTo>
                <a:lnTo>
                  <a:pt x="349" y="903"/>
                </a:lnTo>
                <a:lnTo>
                  <a:pt x="353" y="902"/>
                </a:lnTo>
                <a:lnTo>
                  <a:pt x="355" y="901"/>
                </a:lnTo>
                <a:lnTo>
                  <a:pt x="357" y="898"/>
                </a:lnTo>
                <a:lnTo>
                  <a:pt x="360" y="896"/>
                </a:lnTo>
                <a:lnTo>
                  <a:pt x="361" y="894"/>
                </a:lnTo>
                <a:lnTo>
                  <a:pt x="362" y="891"/>
                </a:lnTo>
                <a:lnTo>
                  <a:pt x="362" y="888"/>
                </a:lnTo>
                <a:lnTo>
                  <a:pt x="362" y="767"/>
                </a:lnTo>
                <a:lnTo>
                  <a:pt x="362" y="764"/>
                </a:lnTo>
                <a:lnTo>
                  <a:pt x="361" y="762"/>
                </a:lnTo>
                <a:lnTo>
                  <a:pt x="360" y="760"/>
                </a:lnTo>
                <a:lnTo>
                  <a:pt x="357" y="757"/>
                </a:lnTo>
                <a:lnTo>
                  <a:pt x="355" y="755"/>
                </a:lnTo>
                <a:lnTo>
                  <a:pt x="353" y="754"/>
                </a:lnTo>
                <a:lnTo>
                  <a:pt x="349" y="753"/>
                </a:lnTo>
                <a:lnTo>
                  <a:pt x="347" y="753"/>
                </a:lnTo>
                <a:lnTo>
                  <a:pt x="302" y="753"/>
                </a:lnTo>
                <a:lnTo>
                  <a:pt x="302" y="662"/>
                </a:lnTo>
                <a:lnTo>
                  <a:pt x="303" y="629"/>
                </a:lnTo>
                <a:lnTo>
                  <a:pt x="305" y="597"/>
                </a:lnTo>
                <a:lnTo>
                  <a:pt x="310" y="566"/>
                </a:lnTo>
                <a:lnTo>
                  <a:pt x="317" y="537"/>
                </a:lnTo>
                <a:lnTo>
                  <a:pt x="326" y="509"/>
                </a:lnTo>
                <a:lnTo>
                  <a:pt x="336" y="482"/>
                </a:lnTo>
                <a:lnTo>
                  <a:pt x="343" y="469"/>
                </a:lnTo>
                <a:lnTo>
                  <a:pt x="348" y="457"/>
                </a:lnTo>
                <a:lnTo>
                  <a:pt x="355" y="446"/>
                </a:lnTo>
                <a:lnTo>
                  <a:pt x="363" y="434"/>
                </a:lnTo>
                <a:lnTo>
                  <a:pt x="373" y="431"/>
                </a:lnTo>
                <a:lnTo>
                  <a:pt x="383" y="426"/>
                </a:lnTo>
                <a:lnTo>
                  <a:pt x="393" y="420"/>
                </a:lnTo>
                <a:lnTo>
                  <a:pt x="401" y="413"/>
                </a:lnTo>
                <a:lnTo>
                  <a:pt x="408" y="404"/>
                </a:lnTo>
                <a:lnTo>
                  <a:pt x="414" y="395"/>
                </a:lnTo>
                <a:lnTo>
                  <a:pt x="418" y="383"/>
                </a:lnTo>
                <a:lnTo>
                  <a:pt x="421" y="372"/>
                </a:lnTo>
                <a:lnTo>
                  <a:pt x="433" y="364"/>
                </a:lnTo>
                <a:lnTo>
                  <a:pt x="445" y="356"/>
                </a:lnTo>
                <a:lnTo>
                  <a:pt x="458" y="348"/>
                </a:lnTo>
                <a:lnTo>
                  <a:pt x="471" y="342"/>
                </a:lnTo>
                <a:lnTo>
                  <a:pt x="485" y="335"/>
                </a:lnTo>
                <a:lnTo>
                  <a:pt x="498" y="329"/>
                </a:lnTo>
                <a:lnTo>
                  <a:pt x="513" y="324"/>
                </a:lnTo>
                <a:lnTo>
                  <a:pt x="529" y="319"/>
                </a:lnTo>
                <a:lnTo>
                  <a:pt x="544" y="315"/>
                </a:lnTo>
                <a:lnTo>
                  <a:pt x="559" y="311"/>
                </a:lnTo>
                <a:lnTo>
                  <a:pt x="576" y="308"/>
                </a:lnTo>
                <a:lnTo>
                  <a:pt x="593" y="306"/>
                </a:lnTo>
                <a:lnTo>
                  <a:pt x="610" y="303"/>
                </a:lnTo>
                <a:lnTo>
                  <a:pt x="627" y="302"/>
                </a:lnTo>
                <a:lnTo>
                  <a:pt x="645" y="301"/>
                </a:lnTo>
                <a:lnTo>
                  <a:pt x="663" y="301"/>
                </a:lnTo>
                <a:lnTo>
                  <a:pt x="754" y="301"/>
                </a:lnTo>
                <a:lnTo>
                  <a:pt x="754" y="346"/>
                </a:lnTo>
                <a:lnTo>
                  <a:pt x="754" y="348"/>
                </a:lnTo>
                <a:lnTo>
                  <a:pt x="755" y="352"/>
                </a:lnTo>
                <a:lnTo>
                  <a:pt x="756" y="354"/>
                </a:lnTo>
                <a:lnTo>
                  <a:pt x="758" y="356"/>
                </a:lnTo>
                <a:lnTo>
                  <a:pt x="761" y="359"/>
                </a:lnTo>
                <a:lnTo>
                  <a:pt x="763" y="360"/>
                </a:lnTo>
                <a:lnTo>
                  <a:pt x="765" y="361"/>
                </a:lnTo>
                <a:lnTo>
                  <a:pt x="768" y="361"/>
                </a:lnTo>
                <a:lnTo>
                  <a:pt x="889" y="361"/>
                </a:lnTo>
                <a:lnTo>
                  <a:pt x="892" y="361"/>
                </a:lnTo>
                <a:lnTo>
                  <a:pt x="895" y="360"/>
                </a:lnTo>
                <a:lnTo>
                  <a:pt x="897" y="359"/>
                </a:lnTo>
                <a:lnTo>
                  <a:pt x="899" y="356"/>
                </a:lnTo>
                <a:lnTo>
                  <a:pt x="902" y="354"/>
                </a:lnTo>
                <a:lnTo>
                  <a:pt x="903" y="352"/>
                </a:lnTo>
                <a:lnTo>
                  <a:pt x="904" y="348"/>
                </a:lnTo>
                <a:lnTo>
                  <a:pt x="904" y="346"/>
                </a:lnTo>
                <a:lnTo>
                  <a:pt x="904" y="225"/>
                </a:lnTo>
                <a:lnTo>
                  <a:pt x="904" y="222"/>
                </a:lnTo>
                <a:lnTo>
                  <a:pt x="903" y="220"/>
                </a:lnTo>
                <a:lnTo>
                  <a:pt x="902" y="217"/>
                </a:lnTo>
                <a:lnTo>
                  <a:pt x="899" y="215"/>
                </a:lnTo>
                <a:lnTo>
                  <a:pt x="897" y="213"/>
                </a:lnTo>
                <a:lnTo>
                  <a:pt x="895" y="212"/>
                </a:lnTo>
                <a:lnTo>
                  <a:pt x="892" y="211"/>
                </a:lnTo>
                <a:lnTo>
                  <a:pt x="889" y="211"/>
                </a:lnTo>
                <a:close/>
              </a:path>
            </a:pathLst>
          </a:custGeom>
          <a:solidFill>
            <a:schemeClr val="bg1"/>
          </a:solidFill>
          <a:ln>
            <a:noFill/>
          </a:ln>
        </p:spPr>
        <p:txBody>
          <a:bodyPr vert="horz" wrap="square" lIns="68580" tIns="34290" rIns="68580" bIns="3429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srgbClr val="000000"/>
              </a:solidFill>
              <a:effectLst/>
              <a:uLnTx/>
              <a:uFillTx/>
              <a:latin typeface="Segoe UI Light"/>
              <a:ea typeface="+mn-ea"/>
              <a:cs typeface="+mn-cs"/>
            </a:endParaRPr>
          </a:p>
        </p:txBody>
      </p:sp>
      <p:sp>
        <p:nvSpPr>
          <p:cNvPr id="45" name="Content Placeholder 2">
            <a:extLst>
              <a:ext uri="{FF2B5EF4-FFF2-40B4-BE49-F238E27FC236}">
                <a16:creationId xmlns:a16="http://schemas.microsoft.com/office/drawing/2014/main" id="{364D59F1-62EA-4369-995C-CF54F720A32F}"/>
              </a:ext>
            </a:extLst>
          </p:cNvPr>
          <p:cNvSpPr txBox="1">
            <a:spLocks/>
          </p:cNvSpPr>
          <p:nvPr/>
        </p:nvSpPr>
        <p:spPr>
          <a:xfrm>
            <a:off x="145677" y="1280162"/>
            <a:ext cx="8801100" cy="3604577"/>
          </a:xfrm>
          <a:prstGeom prst="rect">
            <a:avLst/>
          </a:prstGeom>
        </p:spPr>
        <p:txBody>
          <a:bodyPr vert="horz" lIns="68580" tIns="34290" rIns="68580" bIns="34290" rtlCol="0" anchor="t">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600"/>
              </a:spcAft>
              <a:buClrTx/>
              <a:buSzTx/>
              <a:buFont typeface="Arial" panose="020B0604020202020204" pitchFamily="34" charset="0"/>
              <a:buNone/>
              <a:tabLst/>
              <a:defRPr/>
            </a:pPr>
            <a:r>
              <a:rPr kumimoji="0" lang="en-US" sz="2800" b="0" i="0" u="none" strike="noStrike" kern="1200" cap="none" spc="0" normalizeH="0" baseline="0" noProof="0" dirty="0">
                <a:ln>
                  <a:noFill/>
                </a:ln>
                <a:solidFill>
                  <a:srgbClr val="000000"/>
                </a:solidFill>
                <a:effectLst/>
                <a:uLnTx/>
                <a:uFillTx/>
                <a:latin typeface="Segoe UI Light"/>
                <a:ea typeface="+mn-ea"/>
                <a:cs typeface="+mn-cs"/>
              </a:rPr>
              <a:t>Peter speaks up again:</a:t>
            </a:r>
          </a:p>
          <a:p>
            <a:pPr marL="0" marR="0" lvl="0" indent="0" algn="l" defTabSz="914400" rtl="0" eaLnBrk="1" fontAlgn="auto" latinLnBrk="0" hangingPunct="1">
              <a:lnSpc>
                <a:spcPct val="90000"/>
              </a:lnSpc>
              <a:spcBef>
                <a:spcPts val="1000"/>
              </a:spcBef>
              <a:spcAft>
                <a:spcPts val="600"/>
              </a:spcAft>
              <a:buClrTx/>
              <a:buSzTx/>
              <a:buFont typeface="Arial" panose="020B0604020202020204" pitchFamily="34" charset="0"/>
              <a:buNone/>
              <a:tabLst/>
              <a:defRPr/>
            </a:pPr>
            <a:r>
              <a:rPr kumimoji="0" lang="en-US" sz="2800" b="0" i="1" u="none" strike="noStrike" kern="1200" cap="none" spc="0" normalizeH="0" baseline="0" noProof="0" dirty="0">
                <a:ln>
                  <a:noFill/>
                </a:ln>
                <a:solidFill>
                  <a:srgbClr val="000000"/>
                </a:solidFill>
                <a:effectLst/>
                <a:uLnTx/>
                <a:uFillTx/>
                <a:latin typeface="Segoe UI Light"/>
                <a:ea typeface="+mn-ea"/>
                <a:cs typeface="+mn-cs"/>
              </a:rPr>
              <a:t>“</a:t>
            </a:r>
            <a:r>
              <a:rPr kumimoji="0" lang="en-US" sz="2800" b="1" i="1" u="none" strike="noStrike" kern="1200" cap="none" spc="0" normalizeH="0" baseline="0" noProof="0" dirty="0">
                <a:ln>
                  <a:noFill/>
                </a:ln>
                <a:solidFill>
                  <a:srgbClr val="000000"/>
                </a:solidFill>
                <a:effectLst/>
                <a:uLnTx/>
                <a:uFillTx/>
                <a:latin typeface="Segoe UI Light"/>
                <a:ea typeface="+mn-ea"/>
                <a:cs typeface="+mn-cs"/>
              </a:rPr>
              <a:t>Lord, if it is You</a:t>
            </a:r>
            <a:r>
              <a:rPr kumimoji="0" lang="en-US" sz="2800" b="0" i="1" u="none" strike="noStrike" kern="1200" cap="none" spc="0" normalizeH="0" baseline="0" noProof="0" dirty="0">
                <a:ln>
                  <a:noFill/>
                </a:ln>
                <a:solidFill>
                  <a:srgbClr val="000000"/>
                </a:solidFill>
                <a:effectLst/>
                <a:uLnTx/>
                <a:uFillTx/>
                <a:latin typeface="Segoe UI Light"/>
                <a:ea typeface="+mn-ea"/>
                <a:cs typeface="+mn-cs"/>
              </a:rPr>
              <a:t>, </a:t>
            </a:r>
            <a:r>
              <a:rPr kumimoji="0" lang="en-US" sz="2800" b="1" i="1" u="none" strike="noStrike" kern="1200" cap="none" spc="0" normalizeH="0" baseline="0" noProof="0" dirty="0">
                <a:ln>
                  <a:noFill/>
                </a:ln>
                <a:solidFill>
                  <a:srgbClr val="000000"/>
                </a:solidFill>
                <a:effectLst/>
                <a:uLnTx/>
                <a:uFillTx/>
                <a:latin typeface="Segoe UI Light"/>
                <a:ea typeface="+mn-ea"/>
                <a:cs typeface="+mn-cs"/>
              </a:rPr>
              <a:t>command me to come to You on the water.</a:t>
            </a:r>
            <a:r>
              <a:rPr kumimoji="0" lang="en-US" sz="2800" b="0" i="1" u="none" strike="noStrike" kern="1200" cap="none" spc="0" normalizeH="0" baseline="0" noProof="0" dirty="0">
                <a:ln>
                  <a:noFill/>
                </a:ln>
                <a:solidFill>
                  <a:srgbClr val="000000"/>
                </a:solidFill>
                <a:effectLst/>
                <a:uLnTx/>
                <a:uFillTx/>
                <a:latin typeface="Segoe UI Light"/>
                <a:ea typeface="+mn-ea"/>
                <a:cs typeface="+mn-cs"/>
              </a:rPr>
              <a:t>” </a:t>
            </a:r>
            <a:r>
              <a:rPr kumimoji="0" lang="en-US" sz="2800" b="0" i="0" u="none" strike="noStrike" kern="1200" cap="none" spc="0" normalizeH="0" baseline="0" noProof="0" dirty="0">
                <a:ln>
                  <a:noFill/>
                </a:ln>
                <a:solidFill>
                  <a:srgbClr val="000000"/>
                </a:solidFill>
                <a:effectLst/>
                <a:uLnTx/>
                <a:uFillTx/>
                <a:latin typeface="Segoe UI Light"/>
                <a:ea typeface="+mn-ea"/>
                <a:cs typeface="+mn-cs"/>
              </a:rPr>
              <a:t>(14:27)</a:t>
            </a:r>
          </a:p>
          <a:p>
            <a:pPr marL="228600" marR="0" lvl="0" indent="-228600" algn="l" defTabSz="914400" rtl="0" eaLnBrk="1" fontAlgn="auto" latinLnBrk="0" hangingPunct="1">
              <a:lnSpc>
                <a:spcPct val="90000"/>
              </a:lnSpc>
              <a:spcBef>
                <a:spcPts val="1000"/>
              </a:spcBef>
              <a:spcAft>
                <a:spcPts val="60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srgbClr val="000000"/>
                </a:solidFill>
                <a:effectLst/>
                <a:uLnTx/>
                <a:uFillTx/>
                <a:latin typeface="Segoe UI Light"/>
                <a:ea typeface="+mn-ea"/>
                <a:cs typeface="+mn-cs"/>
              </a:rPr>
              <a:t>If He is the </a:t>
            </a:r>
            <a:r>
              <a:rPr kumimoji="0" lang="en-US" sz="2800" b="0" i="1" u="none" strike="noStrike" kern="1200" cap="none" spc="0" normalizeH="0" baseline="0" noProof="0" dirty="0">
                <a:ln>
                  <a:noFill/>
                </a:ln>
                <a:solidFill>
                  <a:srgbClr val="000000"/>
                </a:solidFill>
                <a:effectLst/>
                <a:uLnTx/>
                <a:uFillTx/>
                <a:latin typeface="Segoe UI Light"/>
                <a:ea typeface="+mn-ea"/>
                <a:cs typeface="+mn-cs"/>
              </a:rPr>
              <a:t>“</a:t>
            </a:r>
            <a:r>
              <a:rPr kumimoji="0" lang="en-US" sz="2800" b="1" i="1" u="none" strike="noStrike" kern="1200" cap="none" spc="0" normalizeH="0" baseline="0" noProof="0" dirty="0">
                <a:ln>
                  <a:noFill/>
                </a:ln>
                <a:solidFill>
                  <a:srgbClr val="000000"/>
                </a:solidFill>
                <a:effectLst/>
                <a:uLnTx/>
                <a:uFillTx/>
                <a:latin typeface="Segoe UI Light"/>
                <a:ea typeface="+mn-ea"/>
                <a:cs typeface="+mn-cs"/>
              </a:rPr>
              <a:t>I AM</a:t>
            </a:r>
            <a:r>
              <a:rPr kumimoji="0" lang="en-US" sz="2800" b="0" i="1" u="none" strike="noStrike" kern="1200" cap="none" spc="0" normalizeH="0" baseline="0" noProof="0" dirty="0">
                <a:ln>
                  <a:noFill/>
                </a:ln>
                <a:solidFill>
                  <a:srgbClr val="000000"/>
                </a:solidFill>
                <a:effectLst/>
                <a:uLnTx/>
                <a:uFillTx/>
                <a:latin typeface="Segoe UI Light"/>
                <a:ea typeface="+mn-ea"/>
                <a:cs typeface="+mn-cs"/>
              </a:rPr>
              <a:t>,”</a:t>
            </a:r>
            <a:r>
              <a:rPr kumimoji="0" lang="en-US" sz="2800" b="0" i="0" u="none" strike="noStrike" kern="1200" cap="none" spc="0" normalizeH="0" baseline="0" noProof="0" dirty="0">
                <a:ln>
                  <a:noFill/>
                </a:ln>
                <a:solidFill>
                  <a:srgbClr val="000000"/>
                </a:solidFill>
                <a:effectLst/>
                <a:uLnTx/>
                <a:uFillTx/>
                <a:latin typeface="Segoe UI Light"/>
                <a:ea typeface="+mn-ea"/>
                <a:cs typeface="+mn-cs"/>
              </a:rPr>
              <a:t> what couldn’t He do?</a:t>
            </a:r>
          </a:p>
          <a:p>
            <a:pPr marL="0" marR="0" lvl="0" indent="0" algn="l" defTabSz="914400" rtl="0" eaLnBrk="1" fontAlgn="auto" latinLnBrk="0" hangingPunct="1">
              <a:lnSpc>
                <a:spcPct val="90000"/>
              </a:lnSpc>
              <a:spcBef>
                <a:spcPts val="1000"/>
              </a:spcBef>
              <a:spcAft>
                <a:spcPts val="600"/>
              </a:spcAft>
              <a:buClrTx/>
              <a:buSzTx/>
              <a:buFont typeface="Arial" panose="020B0604020202020204" pitchFamily="34" charset="0"/>
              <a:buNone/>
              <a:tabLst/>
              <a:defRPr/>
            </a:pPr>
            <a:r>
              <a:rPr kumimoji="0" lang="en-US" sz="2800" b="0" i="1" u="none" strike="noStrike" kern="1200" cap="none" spc="0" normalizeH="0" baseline="0" noProof="0" dirty="0">
                <a:ln>
                  <a:noFill/>
                </a:ln>
                <a:solidFill>
                  <a:srgbClr val="000000"/>
                </a:solidFill>
                <a:effectLst/>
                <a:uLnTx/>
                <a:uFillTx/>
                <a:latin typeface="Segoe UI Light"/>
                <a:ea typeface="+mn-ea"/>
                <a:cs typeface="+mn-cs"/>
              </a:rPr>
              <a:t>“</a:t>
            </a:r>
            <a:r>
              <a:rPr kumimoji="0" lang="en-US" sz="2800" b="1" i="1" u="none" strike="noStrike" kern="1200" cap="none" spc="0" normalizeH="0" baseline="0" noProof="0" dirty="0">
                <a:ln>
                  <a:noFill/>
                </a:ln>
                <a:solidFill>
                  <a:srgbClr val="000000"/>
                </a:solidFill>
                <a:effectLst/>
                <a:uLnTx/>
                <a:uFillTx/>
                <a:latin typeface="Segoe UI Light"/>
                <a:ea typeface="+mn-ea"/>
                <a:cs typeface="+mn-cs"/>
              </a:rPr>
              <a:t>Command me </a:t>
            </a:r>
            <a:r>
              <a:rPr kumimoji="0" lang="en-US" sz="2800" b="0" i="1" u="none" strike="noStrike" kern="1200" cap="none" spc="0" normalizeH="0" baseline="0" noProof="0" dirty="0">
                <a:ln>
                  <a:noFill/>
                </a:ln>
                <a:solidFill>
                  <a:srgbClr val="000000"/>
                </a:solidFill>
                <a:effectLst/>
                <a:uLnTx/>
                <a:uFillTx/>
                <a:latin typeface="Segoe UI Light"/>
                <a:ea typeface="+mn-ea"/>
                <a:cs typeface="+mn-cs"/>
              </a:rPr>
              <a:t>to come to You …” – </a:t>
            </a:r>
            <a:r>
              <a:rPr kumimoji="0" lang="en-US" sz="2800" b="0" i="0" u="none" strike="noStrike" kern="1200" cap="none" spc="0" normalizeH="0" baseline="0" noProof="0" dirty="0">
                <a:ln>
                  <a:noFill/>
                </a:ln>
                <a:solidFill>
                  <a:srgbClr val="000000"/>
                </a:solidFill>
                <a:effectLst/>
                <a:uLnTx/>
                <a:uFillTx/>
                <a:latin typeface="Segoe UI Light"/>
                <a:ea typeface="+mn-ea"/>
                <a:cs typeface="+mn-cs"/>
              </a:rPr>
              <a:t>“to urge on, ‘</a:t>
            </a:r>
            <a:r>
              <a:rPr kumimoji="0" lang="en-US" sz="2800" b="1" i="0" u="none" strike="noStrike" kern="1200" cap="none" spc="0" normalizeH="0" baseline="0" noProof="0" dirty="0">
                <a:ln>
                  <a:noFill/>
                </a:ln>
                <a:solidFill>
                  <a:srgbClr val="000000"/>
                </a:solidFill>
                <a:effectLst/>
                <a:uLnTx/>
                <a:uFillTx/>
                <a:latin typeface="Segoe UI Light"/>
                <a:ea typeface="+mn-ea"/>
                <a:cs typeface="+mn-cs"/>
              </a:rPr>
              <a:t>hail</a:t>
            </a:r>
            <a:r>
              <a:rPr kumimoji="0" lang="en-US" sz="2800" b="0" i="0" u="none" strike="noStrike" kern="1200" cap="none" spc="0" normalizeH="0" baseline="0" noProof="0" dirty="0">
                <a:ln>
                  <a:noFill/>
                </a:ln>
                <a:solidFill>
                  <a:srgbClr val="000000"/>
                </a:solidFill>
                <a:effectLst/>
                <a:uLnTx/>
                <a:uFillTx/>
                <a:latin typeface="Segoe UI Light"/>
                <a:ea typeface="+mn-ea"/>
                <a:cs typeface="+mn-cs"/>
              </a:rPr>
              <a:t>,’ to incite by word, i.e., order.” </a:t>
            </a:r>
            <a:r>
              <a:rPr kumimoji="0" lang="en-US" sz="1800" b="0" i="0" u="none" strike="noStrike" kern="1200" cap="none" spc="0" normalizeH="0" baseline="0" noProof="0" dirty="0">
                <a:ln>
                  <a:noFill/>
                </a:ln>
                <a:solidFill>
                  <a:srgbClr val="000000"/>
                </a:solidFill>
                <a:effectLst/>
                <a:uLnTx/>
                <a:uFillTx/>
                <a:latin typeface="Segoe UI Light"/>
                <a:ea typeface="+mn-ea"/>
                <a:cs typeface="+mn-cs"/>
              </a:rPr>
              <a:t>(Strong)</a:t>
            </a:r>
          </a:p>
          <a:p>
            <a:pPr marL="0" marR="0" lvl="0" indent="0" algn="l" defTabSz="914400" rtl="0" eaLnBrk="1" fontAlgn="auto" latinLnBrk="0" hangingPunct="1">
              <a:lnSpc>
                <a:spcPct val="90000"/>
              </a:lnSpc>
              <a:spcBef>
                <a:spcPts val="1000"/>
              </a:spcBef>
              <a:spcAft>
                <a:spcPts val="600"/>
              </a:spcAft>
              <a:buClrTx/>
              <a:buSzTx/>
              <a:buFont typeface="Arial" panose="020B0604020202020204" pitchFamily="34" charset="0"/>
              <a:buNone/>
              <a:tabLst/>
              <a:defRPr/>
            </a:pPr>
            <a:r>
              <a:rPr kumimoji="0" lang="en-US" sz="2800" b="0" i="0" u="none" strike="noStrike" kern="1200" cap="none" spc="0" normalizeH="0" baseline="0" noProof="0" dirty="0">
                <a:ln>
                  <a:noFill/>
                </a:ln>
                <a:solidFill>
                  <a:srgbClr val="000000"/>
                </a:solidFill>
                <a:effectLst/>
                <a:uLnTx/>
                <a:uFillTx/>
                <a:latin typeface="Segoe UI Light"/>
                <a:ea typeface="+mn-ea"/>
                <a:cs typeface="+mn-cs"/>
              </a:rPr>
              <a:t>Jesus said the single word, </a:t>
            </a:r>
            <a:r>
              <a:rPr kumimoji="0" lang="en-US" sz="2800" b="0" i="1" u="none" strike="noStrike" kern="1200" cap="none" spc="0" normalizeH="0" baseline="0" noProof="0" dirty="0">
                <a:ln>
                  <a:noFill/>
                </a:ln>
                <a:solidFill>
                  <a:srgbClr val="000000"/>
                </a:solidFill>
                <a:effectLst/>
                <a:uLnTx/>
                <a:uFillTx/>
                <a:latin typeface="Segoe UI Light"/>
                <a:ea typeface="+mn-ea"/>
                <a:cs typeface="+mn-cs"/>
              </a:rPr>
              <a:t>“</a:t>
            </a:r>
            <a:r>
              <a:rPr kumimoji="0" lang="en-US" sz="2800" b="1" i="1" u="none" strike="noStrike" kern="1200" cap="none" spc="0" normalizeH="0" baseline="0" noProof="0" dirty="0">
                <a:ln>
                  <a:noFill/>
                </a:ln>
                <a:solidFill>
                  <a:srgbClr val="000000"/>
                </a:solidFill>
                <a:effectLst/>
                <a:uLnTx/>
                <a:uFillTx/>
                <a:latin typeface="Segoe UI Light"/>
                <a:ea typeface="+mn-ea"/>
                <a:cs typeface="+mn-cs"/>
              </a:rPr>
              <a:t>Come</a:t>
            </a:r>
            <a:r>
              <a:rPr kumimoji="0" lang="en-US" sz="2800" b="0" i="1" u="none" strike="noStrike" kern="1200" cap="none" spc="0" normalizeH="0" baseline="0" noProof="0" dirty="0">
                <a:ln>
                  <a:noFill/>
                </a:ln>
                <a:solidFill>
                  <a:srgbClr val="000000"/>
                </a:solidFill>
                <a:effectLst/>
                <a:uLnTx/>
                <a:uFillTx/>
                <a:latin typeface="Segoe UI Light"/>
                <a:ea typeface="+mn-ea"/>
                <a:cs typeface="+mn-cs"/>
              </a:rPr>
              <a:t>!”</a:t>
            </a:r>
          </a:p>
        </p:txBody>
      </p:sp>
    </p:spTree>
    <p:extLst>
      <p:ext uri="{BB962C8B-B14F-4D97-AF65-F5344CB8AC3E}">
        <p14:creationId xmlns:p14="http://schemas.microsoft.com/office/powerpoint/2010/main" val="16625922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5">
                                            <p:txEl>
                                              <p:pRg st="0" end="0"/>
                                            </p:txEl>
                                          </p:spTgt>
                                        </p:tgtEl>
                                        <p:attrNameLst>
                                          <p:attrName>style.visibility</p:attrName>
                                        </p:attrNameLst>
                                      </p:cBhvr>
                                      <p:to>
                                        <p:strVal val="visible"/>
                                      </p:to>
                                    </p:set>
                                    <p:animEffect transition="in" filter="fade">
                                      <p:cBhvr>
                                        <p:cTn id="7" dur="500"/>
                                        <p:tgtEl>
                                          <p:spTgt spid="4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5">
                                            <p:txEl>
                                              <p:pRg st="1" end="1"/>
                                            </p:txEl>
                                          </p:spTgt>
                                        </p:tgtEl>
                                        <p:attrNameLst>
                                          <p:attrName>style.visibility</p:attrName>
                                        </p:attrNameLst>
                                      </p:cBhvr>
                                      <p:to>
                                        <p:strVal val="visible"/>
                                      </p:to>
                                    </p:set>
                                    <p:animEffect transition="in" filter="fade">
                                      <p:cBhvr>
                                        <p:cTn id="12" dur="500"/>
                                        <p:tgtEl>
                                          <p:spTgt spid="4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5">
                                            <p:txEl>
                                              <p:pRg st="2" end="2"/>
                                            </p:txEl>
                                          </p:spTgt>
                                        </p:tgtEl>
                                        <p:attrNameLst>
                                          <p:attrName>style.visibility</p:attrName>
                                        </p:attrNameLst>
                                      </p:cBhvr>
                                      <p:to>
                                        <p:strVal val="visible"/>
                                      </p:to>
                                    </p:set>
                                    <p:animEffect transition="in" filter="fade">
                                      <p:cBhvr>
                                        <p:cTn id="17" dur="500"/>
                                        <p:tgtEl>
                                          <p:spTgt spid="4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5">
                                            <p:txEl>
                                              <p:pRg st="3" end="3"/>
                                            </p:txEl>
                                          </p:spTgt>
                                        </p:tgtEl>
                                        <p:attrNameLst>
                                          <p:attrName>style.visibility</p:attrName>
                                        </p:attrNameLst>
                                      </p:cBhvr>
                                      <p:to>
                                        <p:strVal val="visible"/>
                                      </p:to>
                                    </p:set>
                                    <p:animEffect transition="in" filter="fade">
                                      <p:cBhvr>
                                        <p:cTn id="22" dur="500"/>
                                        <p:tgtEl>
                                          <p:spTgt spid="4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5">
                                            <p:txEl>
                                              <p:pRg st="4" end="4"/>
                                            </p:txEl>
                                          </p:spTgt>
                                        </p:tgtEl>
                                        <p:attrNameLst>
                                          <p:attrName>style.visibility</p:attrName>
                                        </p:attrNameLst>
                                      </p:cBhvr>
                                      <p:to>
                                        <p:strVal val="visible"/>
                                      </p:to>
                                    </p:set>
                                    <p:animEffect transition="in" filter="fade">
                                      <p:cBhvr>
                                        <p:cTn id="27" dur="500"/>
                                        <p:tgtEl>
                                          <p:spTgt spid="4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hidden="1">
            <a:extLst>
              <a:ext uri="{FF2B5EF4-FFF2-40B4-BE49-F238E27FC236}">
                <a16:creationId xmlns:a16="http://schemas.microsoft.com/office/drawing/2014/main" id="{B5981CF1-BC08-49F8-B0F9-AAF98EC67450}"/>
              </a:ext>
            </a:extLst>
          </p:cNvPr>
          <p:cNvSpPr>
            <a:spLocks noGrp="1"/>
          </p:cNvSpPr>
          <p:nvPr>
            <p:ph type="title" idx="4294967295"/>
          </p:nvPr>
        </p:nvSpPr>
        <p:spPr>
          <a:xfrm>
            <a:off x="0" y="1131094"/>
            <a:ext cx="7886700" cy="994172"/>
          </a:xfrm>
        </p:spPr>
        <p:txBody>
          <a:bodyPr/>
          <a:lstStyle/>
          <a:p>
            <a:r>
              <a:rPr lang="en-US" dirty="0"/>
              <a:t>Project analysis slide 2</a:t>
            </a:r>
          </a:p>
        </p:txBody>
      </p:sp>
      <p:cxnSp>
        <p:nvCxnSpPr>
          <p:cNvPr id="8" name="Straight Connector 7">
            <a:extLst>
              <a:ext uri="{FF2B5EF4-FFF2-40B4-BE49-F238E27FC236}">
                <a16:creationId xmlns:a16="http://schemas.microsoft.com/office/drawing/2014/main" id="{D0986099-F5F2-4E8B-BE17-81194861A00C}"/>
              </a:ext>
              <a:ext uri="{C183D7F6-B498-43B3-948B-1728B52AA6E4}">
                <adec:decorative xmlns:adec="http://schemas.microsoft.com/office/drawing/2017/decorative" val="1"/>
              </a:ext>
            </a:extLst>
          </p:cNvPr>
          <p:cNvCxnSpPr>
            <a:cxnSpLocks/>
          </p:cNvCxnSpPr>
          <p:nvPr/>
        </p:nvCxnSpPr>
        <p:spPr>
          <a:xfrm>
            <a:off x="7331242" y="654006"/>
            <a:ext cx="1812758" cy="0"/>
          </a:xfrm>
          <a:prstGeom prst="line">
            <a:avLst/>
          </a:prstGeom>
          <a:ln>
            <a:solidFill>
              <a:schemeClr val="accent3">
                <a:lumMod val="50000"/>
              </a:schemeClr>
            </a:solidFill>
            <a:headEnd type="oval"/>
          </a:ln>
        </p:spPr>
        <p:style>
          <a:lnRef idx="1">
            <a:schemeClr val="accent1"/>
          </a:lnRef>
          <a:fillRef idx="0">
            <a:schemeClr val="accent1"/>
          </a:fillRef>
          <a:effectRef idx="0">
            <a:schemeClr val="accent1"/>
          </a:effectRef>
          <a:fontRef idx="minor">
            <a:schemeClr val="tx1"/>
          </a:fontRef>
        </p:style>
      </p:cxnSp>
      <p:sp>
        <p:nvSpPr>
          <p:cNvPr id="11" name="Title 1">
            <a:extLst>
              <a:ext uri="{FF2B5EF4-FFF2-40B4-BE49-F238E27FC236}">
                <a16:creationId xmlns:a16="http://schemas.microsoft.com/office/drawing/2014/main" id="{4E3F5479-058B-4FA8-92E9-18CAB8CDC5C5}"/>
              </a:ext>
            </a:extLst>
          </p:cNvPr>
          <p:cNvSpPr txBox="1">
            <a:spLocks/>
          </p:cNvSpPr>
          <p:nvPr/>
        </p:nvSpPr>
        <p:spPr>
          <a:xfrm>
            <a:off x="1774005" y="255435"/>
            <a:ext cx="5616608" cy="797141"/>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200" b="1" i="0" u="none" strike="noStrike" kern="1200" cap="none" spc="0" normalizeH="0" baseline="0" noProof="0" dirty="0">
                <a:ln>
                  <a:noFill/>
                </a:ln>
                <a:solidFill>
                  <a:srgbClr val="000000">
                    <a:lumMod val="75000"/>
                    <a:lumOff val="25000"/>
                  </a:srgbClr>
                </a:solidFill>
                <a:effectLst/>
                <a:uLnTx/>
                <a:uFillTx/>
                <a:latin typeface="Century Gothic"/>
                <a:ea typeface="+mj-ea"/>
                <a:cs typeface="+mj-cs"/>
              </a:rPr>
              <a:t>Jesus Walks On The Water</a:t>
            </a: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2000" b="1" i="0" u="none" strike="noStrike" kern="1200" cap="none" spc="0" normalizeH="0" baseline="0" noProof="0" dirty="0">
                <a:ln>
                  <a:noFill/>
                </a:ln>
                <a:solidFill>
                  <a:srgbClr val="FF0000"/>
                </a:solidFill>
                <a:effectLst/>
                <a:uLnTx/>
                <a:uFillTx/>
                <a:latin typeface="Century Gothic"/>
                <a:ea typeface="+mj-ea"/>
                <a:cs typeface="+mj-cs"/>
              </a:rPr>
              <a:t>Matthew 14:22-36</a:t>
            </a:r>
            <a:r>
              <a:rPr kumimoji="0" lang="en-US" sz="2000" b="1" i="0" u="none" strike="noStrike" kern="1200" cap="none" spc="0" normalizeH="0" baseline="0" noProof="0" dirty="0">
                <a:ln>
                  <a:noFill/>
                </a:ln>
                <a:solidFill>
                  <a:srgbClr val="000000">
                    <a:lumMod val="75000"/>
                    <a:lumOff val="25000"/>
                  </a:srgbClr>
                </a:solidFill>
                <a:effectLst/>
                <a:uLnTx/>
                <a:uFillTx/>
                <a:latin typeface="Century Gothic"/>
                <a:ea typeface="+mj-ea"/>
                <a:cs typeface="+mj-cs"/>
              </a:rPr>
              <a:t>; </a:t>
            </a:r>
            <a:r>
              <a:rPr kumimoji="0" lang="en-US" sz="2000" b="1" i="0" u="none" strike="noStrike" kern="1200" cap="none" spc="0" normalizeH="0" baseline="0" noProof="0" dirty="0">
                <a:ln>
                  <a:noFill/>
                </a:ln>
                <a:solidFill>
                  <a:srgbClr val="000000"/>
                </a:solidFill>
                <a:effectLst/>
                <a:uLnTx/>
                <a:uFillTx/>
                <a:latin typeface="Century Gothic"/>
                <a:ea typeface="+mj-ea"/>
                <a:cs typeface="+mj-cs"/>
              </a:rPr>
              <a:t>Mark 6:45-56</a:t>
            </a:r>
            <a:r>
              <a:rPr kumimoji="0" lang="en-US" sz="2000" b="1" i="0" u="none" strike="noStrike" kern="1200" cap="none" spc="0" normalizeH="0" baseline="0" noProof="0" dirty="0">
                <a:ln>
                  <a:noFill/>
                </a:ln>
                <a:solidFill>
                  <a:srgbClr val="000000">
                    <a:lumMod val="75000"/>
                    <a:lumOff val="25000"/>
                  </a:srgbClr>
                </a:solidFill>
                <a:effectLst/>
                <a:uLnTx/>
                <a:uFillTx/>
                <a:latin typeface="Century Gothic"/>
                <a:ea typeface="+mj-ea"/>
                <a:cs typeface="+mj-cs"/>
              </a:rPr>
              <a:t>; </a:t>
            </a:r>
            <a:r>
              <a:rPr kumimoji="0" lang="en-US" sz="2000" b="1" i="0" u="none" strike="noStrike" kern="1200" cap="none" spc="0" normalizeH="0" baseline="0" noProof="0" dirty="0">
                <a:ln>
                  <a:noFill/>
                </a:ln>
                <a:solidFill>
                  <a:srgbClr val="000000"/>
                </a:solidFill>
                <a:effectLst/>
                <a:uLnTx/>
                <a:uFillTx/>
                <a:latin typeface="Century Gothic"/>
                <a:ea typeface="+mj-ea"/>
                <a:cs typeface="+mj-cs"/>
              </a:rPr>
              <a:t>John 6:15-21</a:t>
            </a:r>
            <a:endParaRPr kumimoji="0" lang="en-US" sz="2000" b="0" i="0" u="none" strike="noStrike" kern="1200" cap="none" spc="0" normalizeH="0" baseline="0" noProof="0" dirty="0">
              <a:ln>
                <a:noFill/>
              </a:ln>
              <a:solidFill>
                <a:srgbClr val="000000"/>
              </a:solidFill>
              <a:effectLst/>
              <a:uLnTx/>
              <a:uFillTx/>
              <a:latin typeface="Century Gothic"/>
              <a:ea typeface="+mj-ea"/>
              <a:cs typeface="+mj-cs"/>
            </a:endParaRPr>
          </a:p>
        </p:txBody>
      </p:sp>
      <p:cxnSp>
        <p:nvCxnSpPr>
          <p:cNvPr id="14" name="Straight Connector 13">
            <a:extLst>
              <a:ext uri="{FF2B5EF4-FFF2-40B4-BE49-F238E27FC236}">
                <a16:creationId xmlns:a16="http://schemas.microsoft.com/office/drawing/2014/main" id="{83E690F4-843A-47A5-8620-4FB01C0D8E68}"/>
              </a:ext>
              <a:ext uri="{C183D7F6-B498-43B3-948B-1728B52AA6E4}">
                <adec:decorative xmlns:adec="http://schemas.microsoft.com/office/drawing/2017/decorative" val="1"/>
              </a:ext>
            </a:extLst>
          </p:cNvPr>
          <p:cNvCxnSpPr>
            <a:cxnSpLocks/>
          </p:cNvCxnSpPr>
          <p:nvPr/>
        </p:nvCxnSpPr>
        <p:spPr>
          <a:xfrm>
            <a:off x="0" y="671908"/>
            <a:ext cx="1844842" cy="0"/>
          </a:xfrm>
          <a:prstGeom prst="line">
            <a:avLst/>
          </a:prstGeom>
          <a:ln>
            <a:solidFill>
              <a:schemeClr val="accent3">
                <a:lumMod val="50000"/>
              </a:schemeClr>
            </a:solidFill>
            <a:tailEnd type="oval"/>
          </a:ln>
        </p:spPr>
        <p:style>
          <a:lnRef idx="1">
            <a:schemeClr val="accent1"/>
          </a:lnRef>
          <a:fillRef idx="0">
            <a:schemeClr val="accent1"/>
          </a:fillRef>
          <a:effectRef idx="0">
            <a:schemeClr val="accent1"/>
          </a:effectRef>
          <a:fontRef idx="minor">
            <a:schemeClr val="tx1"/>
          </a:fontRef>
        </p:style>
      </p:cxnSp>
      <p:grpSp>
        <p:nvGrpSpPr>
          <p:cNvPr id="31" name="Group 30" descr="Icons of bar chart and line graph.">
            <a:extLst>
              <a:ext uri="{FF2B5EF4-FFF2-40B4-BE49-F238E27FC236}">
                <a16:creationId xmlns:a16="http://schemas.microsoft.com/office/drawing/2014/main" id="{044C3643-8A0E-47C1-BEB8-C73203B5E58D}"/>
              </a:ext>
            </a:extLst>
          </p:cNvPr>
          <p:cNvGrpSpPr/>
          <p:nvPr/>
        </p:nvGrpSpPr>
        <p:grpSpPr>
          <a:xfrm>
            <a:off x="3536746" y="2215153"/>
            <a:ext cx="260759" cy="260759"/>
            <a:chOff x="4319588" y="2492375"/>
            <a:chExt cx="287338" cy="287338"/>
          </a:xfrm>
          <a:solidFill>
            <a:schemeClr val="bg1"/>
          </a:solidFill>
        </p:grpSpPr>
        <p:sp>
          <p:nvSpPr>
            <p:cNvPr id="32" name="Freeform 372">
              <a:extLst>
                <a:ext uri="{FF2B5EF4-FFF2-40B4-BE49-F238E27FC236}">
                  <a16:creationId xmlns:a16="http://schemas.microsoft.com/office/drawing/2014/main" id="{56E8F5A5-5318-470B-8F42-337C264086AA}"/>
                </a:ext>
              </a:extLst>
            </p:cNvPr>
            <p:cNvSpPr>
              <a:spLocks/>
            </p:cNvSpPr>
            <p:nvPr/>
          </p:nvSpPr>
          <p:spPr bwMode="auto">
            <a:xfrm>
              <a:off x="4319588" y="2587625"/>
              <a:ext cx="287338" cy="192088"/>
            </a:xfrm>
            <a:custGeom>
              <a:avLst/>
              <a:gdLst>
                <a:gd name="T0" fmla="*/ 843 w 904"/>
                <a:gd name="T1" fmla="*/ 572 h 602"/>
                <a:gd name="T2" fmla="*/ 843 w 904"/>
                <a:gd name="T3" fmla="*/ 12 h 602"/>
                <a:gd name="T4" fmla="*/ 841 w 904"/>
                <a:gd name="T5" fmla="*/ 7 h 602"/>
                <a:gd name="T6" fmla="*/ 836 w 904"/>
                <a:gd name="T7" fmla="*/ 3 h 602"/>
                <a:gd name="T8" fmla="*/ 831 w 904"/>
                <a:gd name="T9" fmla="*/ 1 h 602"/>
                <a:gd name="T10" fmla="*/ 708 w 904"/>
                <a:gd name="T11" fmla="*/ 0 h 602"/>
                <a:gd name="T12" fmla="*/ 702 w 904"/>
                <a:gd name="T13" fmla="*/ 2 h 602"/>
                <a:gd name="T14" fmla="*/ 697 w 904"/>
                <a:gd name="T15" fmla="*/ 5 h 602"/>
                <a:gd name="T16" fmla="*/ 694 w 904"/>
                <a:gd name="T17" fmla="*/ 9 h 602"/>
                <a:gd name="T18" fmla="*/ 693 w 904"/>
                <a:gd name="T19" fmla="*/ 16 h 602"/>
                <a:gd name="T20" fmla="*/ 632 w 904"/>
                <a:gd name="T21" fmla="*/ 572 h 602"/>
                <a:gd name="T22" fmla="*/ 632 w 904"/>
                <a:gd name="T23" fmla="*/ 283 h 602"/>
                <a:gd name="T24" fmla="*/ 630 w 904"/>
                <a:gd name="T25" fmla="*/ 277 h 602"/>
                <a:gd name="T26" fmla="*/ 626 w 904"/>
                <a:gd name="T27" fmla="*/ 274 h 602"/>
                <a:gd name="T28" fmla="*/ 621 w 904"/>
                <a:gd name="T29" fmla="*/ 271 h 602"/>
                <a:gd name="T30" fmla="*/ 497 w 904"/>
                <a:gd name="T31" fmla="*/ 271 h 602"/>
                <a:gd name="T32" fmla="*/ 491 w 904"/>
                <a:gd name="T33" fmla="*/ 272 h 602"/>
                <a:gd name="T34" fmla="*/ 487 w 904"/>
                <a:gd name="T35" fmla="*/ 275 h 602"/>
                <a:gd name="T36" fmla="*/ 483 w 904"/>
                <a:gd name="T37" fmla="*/ 281 h 602"/>
                <a:gd name="T38" fmla="*/ 482 w 904"/>
                <a:gd name="T39" fmla="*/ 286 h 602"/>
                <a:gd name="T40" fmla="*/ 421 w 904"/>
                <a:gd name="T41" fmla="*/ 572 h 602"/>
                <a:gd name="T42" fmla="*/ 421 w 904"/>
                <a:gd name="T43" fmla="*/ 193 h 602"/>
                <a:gd name="T44" fmla="*/ 419 w 904"/>
                <a:gd name="T45" fmla="*/ 187 h 602"/>
                <a:gd name="T46" fmla="*/ 415 w 904"/>
                <a:gd name="T47" fmla="*/ 183 h 602"/>
                <a:gd name="T48" fmla="*/ 409 w 904"/>
                <a:gd name="T49" fmla="*/ 181 h 602"/>
                <a:gd name="T50" fmla="*/ 286 w 904"/>
                <a:gd name="T51" fmla="*/ 181 h 602"/>
                <a:gd name="T52" fmla="*/ 281 w 904"/>
                <a:gd name="T53" fmla="*/ 182 h 602"/>
                <a:gd name="T54" fmla="*/ 275 w 904"/>
                <a:gd name="T55" fmla="*/ 185 h 602"/>
                <a:gd name="T56" fmla="*/ 272 w 904"/>
                <a:gd name="T57" fmla="*/ 190 h 602"/>
                <a:gd name="T58" fmla="*/ 271 w 904"/>
                <a:gd name="T59" fmla="*/ 196 h 602"/>
                <a:gd name="T60" fmla="*/ 211 w 904"/>
                <a:gd name="T61" fmla="*/ 572 h 602"/>
                <a:gd name="T62" fmla="*/ 211 w 904"/>
                <a:gd name="T63" fmla="*/ 404 h 602"/>
                <a:gd name="T64" fmla="*/ 209 w 904"/>
                <a:gd name="T65" fmla="*/ 399 h 602"/>
                <a:gd name="T66" fmla="*/ 205 w 904"/>
                <a:gd name="T67" fmla="*/ 394 h 602"/>
                <a:gd name="T68" fmla="*/ 199 w 904"/>
                <a:gd name="T69" fmla="*/ 392 h 602"/>
                <a:gd name="T70" fmla="*/ 76 w 904"/>
                <a:gd name="T71" fmla="*/ 391 h 602"/>
                <a:gd name="T72" fmla="*/ 69 w 904"/>
                <a:gd name="T73" fmla="*/ 392 h 602"/>
                <a:gd name="T74" fmla="*/ 65 w 904"/>
                <a:gd name="T75" fmla="*/ 396 h 602"/>
                <a:gd name="T76" fmla="*/ 62 w 904"/>
                <a:gd name="T77" fmla="*/ 401 h 602"/>
                <a:gd name="T78" fmla="*/ 61 w 904"/>
                <a:gd name="T79" fmla="*/ 406 h 602"/>
                <a:gd name="T80" fmla="*/ 15 w 904"/>
                <a:gd name="T81" fmla="*/ 572 h 602"/>
                <a:gd name="T82" fmla="*/ 9 w 904"/>
                <a:gd name="T83" fmla="*/ 573 h 602"/>
                <a:gd name="T84" fmla="*/ 5 w 904"/>
                <a:gd name="T85" fmla="*/ 577 h 602"/>
                <a:gd name="T86" fmla="*/ 2 w 904"/>
                <a:gd name="T87" fmla="*/ 581 h 602"/>
                <a:gd name="T88" fmla="*/ 0 w 904"/>
                <a:gd name="T89" fmla="*/ 587 h 602"/>
                <a:gd name="T90" fmla="*/ 2 w 904"/>
                <a:gd name="T91" fmla="*/ 593 h 602"/>
                <a:gd name="T92" fmla="*/ 5 w 904"/>
                <a:gd name="T93" fmla="*/ 598 h 602"/>
                <a:gd name="T94" fmla="*/ 9 w 904"/>
                <a:gd name="T95" fmla="*/ 601 h 602"/>
                <a:gd name="T96" fmla="*/ 15 w 904"/>
                <a:gd name="T97" fmla="*/ 602 h 602"/>
                <a:gd name="T98" fmla="*/ 196 w 904"/>
                <a:gd name="T99" fmla="*/ 602 h 602"/>
                <a:gd name="T100" fmla="*/ 406 w 904"/>
                <a:gd name="T101" fmla="*/ 602 h 602"/>
                <a:gd name="T102" fmla="*/ 617 w 904"/>
                <a:gd name="T103" fmla="*/ 602 h 602"/>
                <a:gd name="T104" fmla="*/ 828 w 904"/>
                <a:gd name="T105" fmla="*/ 602 h 602"/>
                <a:gd name="T106" fmla="*/ 891 w 904"/>
                <a:gd name="T107" fmla="*/ 602 h 602"/>
                <a:gd name="T108" fmla="*/ 896 w 904"/>
                <a:gd name="T109" fmla="*/ 600 h 602"/>
                <a:gd name="T110" fmla="*/ 901 w 904"/>
                <a:gd name="T111" fmla="*/ 596 h 602"/>
                <a:gd name="T112" fmla="*/ 903 w 904"/>
                <a:gd name="T113" fmla="*/ 591 h 602"/>
                <a:gd name="T114" fmla="*/ 903 w 904"/>
                <a:gd name="T115" fmla="*/ 584 h 602"/>
                <a:gd name="T116" fmla="*/ 901 w 904"/>
                <a:gd name="T117" fmla="*/ 579 h 602"/>
                <a:gd name="T118" fmla="*/ 896 w 904"/>
                <a:gd name="T119" fmla="*/ 575 h 602"/>
                <a:gd name="T120" fmla="*/ 891 w 904"/>
                <a:gd name="T121" fmla="*/ 572 h 6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904" h="602">
                  <a:moveTo>
                    <a:pt x="889" y="572"/>
                  </a:moveTo>
                  <a:lnTo>
                    <a:pt x="843" y="572"/>
                  </a:lnTo>
                  <a:lnTo>
                    <a:pt x="843" y="16"/>
                  </a:lnTo>
                  <a:lnTo>
                    <a:pt x="843" y="12"/>
                  </a:lnTo>
                  <a:lnTo>
                    <a:pt x="842" y="9"/>
                  </a:lnTo>
                  <a:lnTo>
                    <a:pt x="841" y="7"/>
                  </a:lnTo>
                  <a:lnTo>
                    <a:pt x="838" y="5"/>
                  </a:lnTo>
                  <a:lnTo>
                    <a:pt x="836" y="3"/>
                  </a:lnTo>
                  <a:lnTo>
                    <a:pt x="834" y="2"/>
                  </a:lnTo>
                  <a:lnTo>
                    <a:pt x="831" y="1"/>
                  </a:lnTo>
                  <a:lnTo>
                    <a:pt x="828" y="1"/>
                  </a:lnTo>
                  <a:lnTo>
                    <a:pt x="708" y="0"/>
                  </a:lnTo>
                  <a:lnTo>
                    <a:pt x="704" y="1"/>
                  </a:lnTo>
                  <a:lnTo>
                    <a:pt x="702" y="2"/>
                  </a:lnTo>
                  <a:lnTo>
                    <a:pt x="699" y="3"/>
                  </a:lnTo>
                  <a:lnTo>
                    <a:pt x="697" y="5"/>
                  </a:lnTo>
                  <a:lnTo>
                    <a:pt x="695" y="7"/>
                  </a:lnTo>
                  <a:lnTo>
                    <a:pt x="694" y="9"/>
                  </a:lnTo>
                  <a:lnTo>
                    <a:pt x="693" y="12"/>
                  </a:lnTo>
                  <a:lnTo>
                    <a:pt x="693" y="16"/>
                  </a:lnTo>
                  <a:lnTo>
                    <a:pt x="693" y="572"/>
                  </a:lnTo>
                  <a:lnTo>
                    <a:pt x="632" y="572"/>
                  </a:lnTo>
                  <a:lnTo>
                    <a:pt x="632" y="286"/>
                  </a:lnTo>
                  <a:lnTo>
                    <a:pt x="632" y="283"/>
                  </a:lnTo>
                  <a:lnTo>
                    <a:pt x="631" y="281"/>
                  </a:lnTo>
                  <a:lnTo>
                    <a:pt x="630" y="277"/>
                  </a:lnTo>
                  <a:lnTo>
                    <a:pt x="628" y="275"/>
                  </a:lnTo>
                  <a:lnTo>
                    <a:pt x="626" y="274"/>
                  </a:lnTo>
                  <a:lnTo>
                    <a:pt x="623" y="272"/>
                  </a:lnTo>
                  <a:lnTo>
                    <a:pt x="621" y="271"/>
                  </a:lnTo>
                  <a:lnTo>
                    <a:pt x="617" y="271"/>
                  </a:lnTo>
                  <a:lnTo>
                    <a:pt x="497" y="271"/>
                  </a:lnTo>
                  <a:lnTo>
                    <a:pt x="494" y="271"/>
                  </a:lnTo>
                  <a:lnTo>
                    <a:pt x="491" y="272"/>
                  </a:lnTo>
                  <a:lnTo>
                    <a:pt x="489" y="274"/>
                  </a:lnTo>
                  <a:lnTo>
                    <a:pt x="487" y="275"/>
                  </a:lnTo>
                  <a:lnTo>
                    <a:pt x="484" y="277"/>
                  </a:lnTo>
                  <a:lnTo>
                    <a:pt x="483" y="281"/>
                  </a:lnTo>
                  <a:lnTo>
                    <a:pt x="482" y="283"/>
                  </a:lnTo>
                  <a:lnTo>
                    <a:pt x="482" y="286"/>
                  </a:lnTo>
                  <a:lnTo>
                    <a:pt x="482" y="572"/>
                  </a:lnTo>
                  <a:lnTo>
                    <a:pt x="421" y="572"/>
                  </a:lnTo>
                  <a:lnTo>
                    <a:pt x="421" y="196"/>
                  </a:lnTo>
                  <a:lnTo>
                    <a:pt x="421" y="193"/>
                  </a:lnTo>
                  <a:lnTo>
                    <a:pt x="420" y="190"/>
                  </a:lnTo>
                  <a:lnTo>
                    <a:pt x="419" y="187"/>
                  </a:lnTo>
                  <a:lnTo>
                    <a:pt x="417" y="185"/>
                  </a:lnTo>
                  <a:lnTo>
                    <a:pt x="415" y="183"/>
                  </a:lnTo>
                  <a:lnTo>
                    <a:pt x="413" y="182"/>
                  </a:lnTo>
                  <a:lnTo>
                    <a:pt x="409" y="181"/>
                  </a:lnTo>
                  <a:lnTo>
                    <a:pt x="406" y="181"/>
                  </a:lnTo>
                  <a:lnTo>
                    <a:pt x="286" y="181"/>
                  </a:lnTo>
                  <a:lnTo>
                    <a:pt x="283" y="181"/>
                  </a:lnTo>
                  <a:lnTo>
                    <a:pt x="281" y="182"/>
                  </a:lnTo>
                  <a:lnTo>
                    <a:pt x="277" y="183"/>
                  </a:lnTo>
                  <a:lnTo>
                    <a:pt x="275" y="185"/>
                  </a:lnTo>
                  <a:lnTo>
                    <a:pt x="273" y="187"/>
                  </a:lnTo>
                  <a:lnTo>
                    <a:pt x="272" y="190"/>
                  </a:lnTo>
                  <a:lnTo>
                    <a:pt x="271" y="193"/>
                  </a:lnTo>
                  <a:lnTo>
                    <a:pt x="271" y="196"/>
                  </a:lnTo>
                  <a:lnTo>
                    <a:pt x="271" y="572"/>
                  </a:lnTo>
                  <a:lnTo>
                    <a:pt x="211" y="572"/>
                  </a:lnTo>
                  <a:lnTo>
                    <a:pt x="211" y="406"/>
                  </a:lnTo>
                  <a:lnTo>
                    <a:pt x="211" y="404"/>
                  </a:lnTo>
                  <a:lnTo>
                    <a:pt x="210" y="401"/>
                  </a:lnTo>
                  <a:lnTo>
                    <a:pt x="209" y="399"/>
                  </a:lnTo>
                  <a:lnTo>
                    <a:pt x="207" y="396"/>
                  </a:lnTo>
                  <a:lnTo>
                    <a:pt x="205" y="394"/>
                  </a:lnTo>
                  <a:lnTo>
                    <a:pt x="201" y="393"/>
                  </a:lnTo>
                  <a:lnTo>
                    <a:pt x="199" y="392"/>
                  </a:lnTo>
                  <a:lnTo>
                    <a:pt x="196" y="391"/>
                  </a:lnTo>
                  <a:lnTo>
                    <a:pt x="76" y="391"/>
                  </a:lnTo>
                  <a:lnTo>
                    <a:pt x="73" y="392"/>
                  </a:lnTo>
                  <a:lnTo>
                    <a:pt x="69" y="392"/>
                  </a:lnTo>
                  <a:lnTo>
                    <a:pt x="67" y="394"/>
                  </a:lnTo>
                  <a:lnTo>
                    <a:pt x="65" y="396"/>
                  </a:lnTo>
                  <a:lnTo>
                    <a:pt x="63" y="399"/>
                  </a:lnTo>
                  <a:lnTo>
                    <a:pt x="62" y="401"/>
                  </a:lnTo>
                  <a:lnTo>
                    <a:pt x="61" y="404"/>
                  </a:lnTo>
                  <a:lnTo>
                    <a:pt x="61" y="406"/>
                  </a:lnTo>
                  <a:lnTo>
                    <a:pt x="61" y="572"/>
                  </a:lnTo>
                  <a:lnTo>
                    <a:pt x="15" y="572"/>
                  </a:lnTo>
                  <a:lnTo>
                    <a:pt x="13" y="572"/>
                  </a:lnTo>
                  <a:lnTo>
                    <a:pt x="9" y="573"/>
                  </a:lnTo>
                  <a:lnTo>
                    <a:pt x="7" y="575"/>
                  </a:lnTo>
                  <a:lnTo>
                    <a:pt x="5" y="577"/>
                  </a:lnTo>
                  <a:lnTo>
                    <a:pt x="3" y="579"/>
                  </a:lnTo>
                  <a:lnTo>
                    <a:pt x="2" y="581"/>
                  </a:lnTo>
                  <a:lnTo>
                    <a:pt x="1" y="584"/>
                  </a:lnTo>
                  <a:lnTo>
                    <a:pt x="0" y="587"/>
                  </a:lnTo>
                  <a:lnTo>
                    <a:pt x="1" y="591"/>
                  </a:lnTo>
                  <a:lnTo>
                    <a:pt x="2" y="593"/>
                  </a:lnTo>
                  <a:lnTo>
                    <a:pt x="3" y="596"/>
                  </a:lnTo>
                  <a:lnTo>
                    <a:pt x="5" y="598"/>
                  </a:lnTo>
                  <a:lnTo>
                    <a:pt x="7" y="600"/>
                  </a:lnTo>
                  <a:lnTo>
                    <a:pt x="9" y="601"/>
                  </a:lnTo>
                  <a:lnTo>
                    <a:pt x="13" y="602"/>
                  </a:lnTo>
                  <a:lnTo>
                    <a:pt x="15" y="602"/>
                  </a:lnTo>
                  <a:lnTo>
                    <a:pt x="76" y="602"/>
                  </a:lnTo>
                  <a:lnTo>
                    <a:pt x="196" y="602"/>
                  </a:lnTo>
                  <a:lnTo>
                    <a:pt x="286" y="602"/>
                  </a:lnTo>
                  <a:lnTo>
                    <a:pt x="406" y="602"/>
                  </a:lnTo>
                  <a:lnTo>
                    <a:pt x="497" y="602"/>
                  </a:lnTo>
                  <a:lnTo>
                    <a:pt x="617" y="602"/>
                  </a:lnTo>
                  <a:lnTo>
                    <a:pt x="708" y="602"/>
                  </a:lnTo>
                  <a:lnTo>
                    <a:pt x="828" y="602"/>
                  </a:lnTo>
                  <a:lnTo>
                    <a:pt x="889" y="602"/>
                  </a:lnTo>
                  <a:lnTo>
                    <a:pt x="891" y="602"/>
                  </a:lnTo>
                  <a:lnTo>
                    <a:pt x="894" y="601"/>
                  </a:lnTo>
                  <a:lnTo>
                    <a:pt x="896" y="600"/>
                  </a:lnTo>
                  <a:lnTo>
                    <a:pt x="898" y="598"/>
                  </a:lnTo>
                  <a:lnTo>
                    <a:pt x="901" y="596"/>
                  </a:lnTo>
                  <a:lnTo>
                    <a:pt x="902" y="593"/>
                  </a:lnTo>
                  <a:lnTo>
                    <a:pt x="903" y="591"/>
                  </a:lnTo>
                  <a:lnTo>
                    <a:pt x="904" y="587"/>
                  </a:lnTo>
                  <a:lnTo>
                    <a:pt x="903" y="584"/>
                  </a:lnTo>
                  <a:lnTo>
                    <a:pt x="902" y="581"/>
                  </a:lnTo>
                  <a:lnTo>
                    <a:pt x="901" y="579"/>
                  </a:lnTo>
                  <a:lnTo>
                    <a:pt x="898" y="577"/>
                  </a:lnTo>
                  <a:lnTo>
                    <a:pt x="896" y="575"/>
                  </a:lnTo>
                  <a:lnTo>
                    <a:pt x="894" y="573"/>
                  </a:lnTo>
                  <a:lnTo>
                    <a:pt x="891" y="572"/>
                  </a:lnTo>
                  <a:lnTo>
                    <a:pt x="889" y="57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srgbClr val="000000"/>
                </a:solidFill>
                <a:effectLst/>
                <a:uLnTx/>
                <a:uFillTx/>
                <a:latin typeface="Segoe UI Light"/>
                <a:ea typeface="+mn-ea"/>
                <a:cs typeface="+mn-cs"/>
              </a:endParaRPr>
            </a:p>
          </p:txBody>
        </p:sp>
        <p:sp>
          <p:nvSpPr>
            <p:cNvPr id="33" name="Freeform 373">
              <a:extLst>
                <a:ext uri="{FF2B5EF4-FFF2-40B4-BE49-F238E27FC236}">
                  <a16:creationId xmlns:a16="http://schemas.microsoft.com/office/drawing/2014/main" id="{6AA1356D-8F1B-4281-BEC5-5B4EBF7467B1}"/>
                </a:ext>
              </a:extLst>
            </p:cNvPr>
            <p:cNvSpPr>
              <a:spLocks/>
            </p:cNvSpPr>
            <p:nvPr/>
          </p:nvSpPr>
          <p:spPr bwMode="auto">
            <a:xfrm>
              <a:off x="4338638" y="2492375"/>
              <a:ext cx="252413" cy="157163"/>
            </a:xfrm>
            <a:custGeom>
              <a:avLst/>
              <a:gdLst>
                <a:gd name="T0" fmla="*/ 77 w 797"/>
                <a:gd name="T1" fmla="*/ 494 h 497"/>
                <a:gd name="T2" fmla="*/ 97 w 797"/>
                <a:gd name="T3" fmla="*/ 483 h 497"/>
                <a:gd name="T4" fmla="*/ 112 w 797"/>
                <a:gd name="T5" fmla="*/ 466 h 497"/>
                <a:gd name="T6" fmla="*/ 120 w 797"/>
                <a:gd name="T7" fmla="*/ 443 h 497"/>
                <a:gd name="T8" fmla="*/ 116 w 797"/>
                <a:gd name="T9" fmla="*/ 416 h 497"/>
                <a:gd name="T10" fmla="*/ 267 w 797"/>
                <a:gd name="T11" fmla="*/ 298 h 497"/>
                <a:gd name="T12" fmla="*/ 300 w 797"/>
                <a:gd name="T13" fmla="*/ 299 h 497"/>
                <a:gd name="T14" fmla="*/ 325 w 797"/>
                <a:gd name="T15" fmla="*/ 287 h 497"/>
                <a:gd name="T16" fmla="*/ 451 w 797"/>
                <a:gd name="T17" fmla="*/ 327 h 497"/>
                <a:gd name="T18" fmla="*/ 454 w 797"/>
                <a:gd name="T19" fmla="*/ 349 h 497"/>
                <a:gd name="T20" fmla="*/ 464 w 797"/>
                <a:gd name="T21" fmla="*/ 369 h 497"/>
                <a:gd name="T22" fmla="*/ 482 w 797"/>
                <a:gd name="T23" fmla="*/ 384 h 497"/>
                <a:gd name="T24" fmla="*/ 505 w 797"/>
                <a:gd name="T25" fmla="*/ 391 h 497"/>
                <a:gd name="T26" fmla="*/ 529 w 797"/>
                <a:gd name="T27" fmla="*/ 389 h 497"/>
                <a:gd name="T28" fmla="*/ 550 w 797"/>
                <a:gd name="T29" fmla="*/ 378 h 497"/>
                <a:gd name="T30" fmla="*/ 564 w 797"/>
                <a:gd name="T31" fmla="*/ 360 h 497"/>
                <a:gd name="T32" fmla="*/ 571 w 797"/>
                <a:gd name="T33" fmla="*/ 337 h 497"/>
                <a:gd name="T34" fmla="*/ 565 w 797"/>
                <a:gd name="T35" fmla="*/ 304 h 497"/>
                <a:gd name="T36" fmla="*/ 724 w 797"/>
                <a:gd name="T37" fmla="*/ 119 h 497"/>
                <a:gd name="T38" fmla="*/ 750 w 797"/>
                <a:gd name="T39" fmla="*/ 119 h 497"/>
                <a:gd name="T40" fmla="*/ 771 w 797"/>
                <a:gd name="T41" fmla="*/ 110 h 497"/>
                <a:gd name="T42" fmla="*/ 787 w 797"/>
                <a:gd name="T43" fmla="*/ 94 h 497"/>
                <a:gd name="T44" fmla="*/ 796 w 797"/>
                <a:gd name="T45" fmla="*/ 72 h 497"/>
                <a:gd name="T46" fmla="*/ 796 w 797"/>
                <a:gd name="T47" fmla="*/ 48 h 497"/>
                <a:gd name="T48" fmla="*/ 787 w 797"/>
                <a:gd name="T49" fmla="*/ 27 h 497"/>
                <a:gd name="T50" fmla="*/ 771 w 797"/>
                <a:gd name="T51" fmla="*/ 10 h 497"/>
                <a:gd name="T52" fmla="*/ 750 w 797"/>
                <a:gd name="T53" fmla="*/ 1 h 497"/>
                <a:gd name="T54" fmla="*/ 725 w 797"/>
                <a:gd name="T55" fmla="*/ 1 h 497"/>
                <a:gd name="T56" fmla="*/ 703 w 797"/>
                <a:gd name="T57" fmla="*/ 10 h 497"/>
                <a:gd name="T58" fmla="*/ 687 w 797"/>
                <a:gd name="T59" fmla="*/ 27 h 497"/>
                <a:gd name="T60" fmla="*/ 678 w 797"/>
                <a:gd name="T61" fmla="*/ 48 h 497"/>
                <a:gd name="T62" fmla="*/ 680 w 797"/>
                <a:gd name="T63" fmla="*/ 79 h 497"/>
                <a:gd name="T64" fmla="*/ 531 w 797"/>
                <a:gd name="T65" fmla="*/ 275 h 497"/>
                <a:gd name="T66" fmla="*/ 504 w 797"/>
                <a:gd name="T67" fmla="*/ 272 h 497"/>
                <a:gd name="T68" fmla="*/ 478 w 797"/>
                <a:gd name="T69" fmla="*/ 281 h 497"/>
                <a:gd name="T70" fmla="*/ 345 w 797"/>
                <a:gd name="T71" fmla="*/ 248 h 497"/>
                <a:gd name="T72" fmla="*/ 344 w 797"/>
                <a:gd name="T73" fmla="*/ 229 h 497"/>
                <a:gd name="T74" fmla="*/ 336 w 797"/>
                <a:gd name="T75" fmla="*/ 207 h 497"/>
                <a:gd name="T76" fmla="*/ 319 w 797"/>
                <a:gd name="T77" fmla="*/ 191 h 497"/>
                <a:gd name="T78" fmla="*/ 298 w 797"/>
                <a:gd name="T79" fmla="*/ 181 h 497"/>
                <a:gd name="T80" fmla="*/ 273 w 797"/>
                <a:gd name="T81" fmla="*/ 181 h 497"/>
                <a:gd name="T82" fmla="*/ 252 w 797"/>
                <a:gd name="T83" fmla="*/ 191 h 497"/>
                <a:gd name="T84" fmla="*/ 236 w 797"/>
                <a:gd name="T85" fmla="*/ 207 h 497"/>
                <a:gd name="T86" fmla="*/ 226 w 797"/>
                <a:gd name="T87" fmla="*/ 229 h 497"/>
                <a:gd name="T88" fmla="*/ 227 w 797"/>
                <a:gd name="T89" fmla="*/ 254 h 497"/>
                <a:gd name="T90" fmla="*/ 86 w 797"/>
                <a:gd name="T91" fmla="*/ 382 h 497"/>
                <a:gd name="T92" fmla="*/ 53 w 797"/>
                <a:gd name="T93" fmla="*/ 377 h 497"/>
                <a:gd name="T94" fmla="*/ 31 w 797"/>
                <a:gd name="T95" fmla="*/ 383 h 497"/>
                <a:gd name="T96" fmla="*/ 13 w 797"/>
                <a:gd name="T97" fmla="*/ 398 h 497"/>
                <a:gd name="T98" fmla="*/ 2 w 797"/>
                <a:gd name="T99" fmla="*/ 419 h 497"/>
                <a:gd name="T100" fmla="*/ 0 w 797"/>
                <a:gd name="T101" fmla="*/ 443 h 497"/>
                <a:gd name="T102" fmla="*/ 6 w 797"/>
                <a:gd name="T103" fmla="*/ 466 h 497"/>
                <a:gd name="T104" fmla="*/ 21 w 797"/>
                <a:gd name="T105" fmla="*/ 483 h 497"/>
                <a:gd name="T106" fmla="*/ 42 w 797"/>
                <a:gd name="T107" fmla="*/ 494 h 4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797" h="497">
                  <a:moveTo>
                    <a:pt x="60" y="497"/>
                  </a:moveTo>
                  <a:lnTo>
                    <a:pt x="65" y="497"/>
                  </a:lnTo>
                  <a:lnTo>
                    <a:pt x="72" y="496"/>
                  </a:lnTo>
                  <a:lnTo>
                    <a:pt x="77" y="494"/>
                  </a:lnTo>
                  <a:lnTo>
                    <a:pt x="83" y="493"/>
                  </a:lnTo>
                  <a:lnTo>
                    <a:pt x="89" y="489"/>
                  </a:lnTo>
                  <a:lnTo>
                    <a:pt x="93" y="486"/>
                  </a:lnTo>
                  <a:lnTo>
                    <a:pt x="97" y="483"/>
                  </a:lnTo>
                  <a:lnTo>
                    <a:pt x="102" y="480"/>
                  </a:lnTo>
                  <a:lnTo>
                    <a:pt x="106" y="475"/>
                  </a:lnTo>
                  <a:lnTo>
                    <a:pt x="109" y="470"/>
                  </a:lnTo>
                  <a:lnTo>
                    <a:pt x="112" y="466"/>
                  </a:lnTo>
                  <a:lnTo>
                    <a:pt x="115" y="460"/>
                  </a:lnTo>
                  <a:lnTo>
                    <a:pt x="117" y="455"/>
                  </a:lnTo>
                  <a:lnTo>
                    <a:pt x="119" y="449"/>
                  </a:lnTo>
                  <a:lnTo>
                    <a:pt x="120" y="443"/>
                  </a:lnTo>
                  <a:lnTo>
                    <a:pt x="120" y="437"/>
                  </a:lnTo>
                  <a:lnTo>
                    <a:pt x="119" y="429"/>
                  </a:lnTo>
                  <a:lnTo>
                    <a:pt x="118" y="423"/>
                  </a:lnTo>
                  <a:lnTo>
                    <a:pt x="116" y="416"/>
                  </a:lnTo>
                  <a:lnTo>
                    <a:pt x="114" y="410"/>
                  </a:lnTo>
                  <a:lnTo>
                    <a:pt x="251" y="290"/>
                  </a:lnTo>
                  <a:lnTo>
                    <a:pt x="259" y="295"/>
                  </a:lnTo>
                  <a:lnTo>
                    <a:pt x="267" y="298"/>
                  </a:lnTo>
                  <a:lnTo>
                    <a:pt x="277" y="301"/>
                  </a:lnTo>
                  <a:lnTo>
                    <a:pt x="285" y="302"/>
                  </a:lnTo>
                  <a:lnTo>
                    <a:pt x="293" y="301"/>
                  </a:lnTo>
                  <a:lnTo>
                    <a:pt x="300" y="299"/>
                  </a:lnTo>
                  <a:lnTo>
                    <a:pt x="307" y="297"/>
                  </a:lnTo>
                  <a:lnTo>
                    <a:pt x="313" y="294"/>
                  </a:lnTo>
                  <a:lnTo>
                    <a:pt x="318" y="291"/>
                  </a:lnTo>
                  <a:lnTo>
                    <a:pt x="325" y="287"/>
                  </a:lnTo>
                  <a:lnTo>
                    <a:pt x="329" y="282"/>
                  </a:lnTo>
                  <a:lnTo>
                    <a:pt x="333" y="277"/>
                  </a:lnTo>
                  <a:lnTo>
                    <a:pt x="451" y="324"/>
                  </a:lnTo>
                  <a:lnTo>
                    <a:pt x="451" y="327"/>
                  </a:lnTo>
                  <a:lnTo>
                    <a:pt x="451" y="332"/>
                  </a:lnTo>
                  <a:lnTo>
                    <a:pt x="451" y="337"/>
                  </a:lnTo>
                  <a:lnTo>
                    <a:pt x="452" y="343"/>
                  </a:lnTo>
                  <a:lnTo>
                    <a:pt x="454" y="349"/>
                  </a:lnTo>
                  <a:lnTo>
                    <a:pt x="456" y="354"/>
                  </a:lnTo>
                  <a:lnTo>
                    <a:pt x="458" y="360"/>
                  </a:lnTo>
                  <a:lnTo>
                    <a:pt x="461" y="365"/>
                  </a:lnTo>
                  <a:lnTo>
                    <a:pt x="464" y="369"/>
                  </a:lnTo>
                  <a:lnTo>
                    <a:pt x="469" y="374"/>
                  </a:lnTo>
                  <a:lnTo>
                    <a:pt x="473" y="378"/>
                  </a:lnTo>
                  <a:lnTo>
                    <a:pt x="477" y="381"/>
                  </a:lnTo>
                  <a:lnTo>
                    <a:pt x="482" y="384"/>
                  </a:lnTo>
                  <a:lnTo>
                    <a:pt x="488" y="386"/>
                  </a:lnTo>
                  <a:lnTo>
                    <a:pt x="493" y="389"/>
                  </a:lnTo>
                  <a:lnTo>
                    <a:pt x="499" y="391"/>
                  </a:lnTo>
                  <a:lnTo>
                    <a:pt x="505" y="391"/>
                  </a:lnTo>
                  <a:lnTo>
                    <a:pt x="511" y="392"/>
                  </a:lnTo>
                  <a:lnTo>
                    <a:pt x="518" y="391"/>
                  </a:lnTo>
                  <a:lnTo>
                    <a:pt x="523" y="391"/>
                  </a:lnTo>
                  <a:lnTo>
                    <a:pt x="529" y="389"/>
                  </a:lnTo>
                  <a:lnTo>
                    <a:pt x="535" y="386"/>
                  </a:lnTo>
                  <a:lnTo>
                    <a:pt x="540" y="384"/>
                  </a:lnTo>
                  <a:lnTo>
                    <a:pt x="545" y="381"/>
                  </a:lnTo>
                  <a:lnTo>
                    <a:pt x="550" y="378"/>
                  </a:lnTo>
                  <a:lnTo>
                    <a:pt x="553" y="374"/>
                  </a:lnTo>
                  <a:lnTo>
                    <a:pt x="558" y="369"/>
                  </a:lnTo>
                  <a:lnTo>
                    <a:pt x="561" y="365"/>
                  </a:lnTo>
                  <a:lnTo>
                    <a:pt x="564" y="360"/>
                  </a:lnTo>
                  <a:lnTo>
                    <a:pt x="567" y="354"/>
                  </a:lnTo>
                  <a:lnTo>
                    <a:pt x="568" y="349"/>
                  </a:lnTo>
                  <a:lnTo>
                    <a:pt x="570" y="343"/>
                  </a:lnTo>
                  <a:lnTo>
                    <a:pt x="571" y="337"/>
                  </a:lnTo>
                  <a:lnTo>
                    <a:pt x="571" y="332"/>
                  </a:lnTo>
                  <a:lnTo>
                    <a:pt x="570" y="322"/>
                  </a:lnTo>
                  <a:lnTo>
                    <a:pt x="568" y="312"/>
                  </a:lnTo>
                  <a:lnTo>
                    <a:pt x="565" y="304"/>
                  </a:lnTo>
                  <a:lnTo>
                    <a:pt x="560" y="296"/>
                  </a:lnTo>
                  <a:lnTo>
                    <a:pt x="711" y="114"/>
                  </a:lnTo>
                  <a:lnTo>
                    <a:pt x="717" y="117"/>
                  </a:lnTo>
                  <a:lnTo>
                    <a:pt x="724" y="119"/>
                  </a:lnTo>
                  <a:lnTo>
                    <a:pt x="730" y="120"/>
                  </a:lnTo>
                  <a:lnTo>
                    <a:pt x="737" y="120"/>
                  </a:lnTo>
                  <a:lnTo>
                    <a:pt x="743" y="120"/>
                  </a:lnTo>
                  <a:lnTo>
                    <a:pt x="750" y="119"/>
                  </a:lnTo>
                  <a:lnTo>
                    <a:pt x="755" y="118"/>
                  </a:lnTo>
                  <a:lnTo>
                    <a:pt x="760" y="116"/>
                  </a:lnTo>
                  <a:lnTo>
                    <a:pt x="766" y="113"/>
                  </a:lnTo>
                  <a:lnTo>
                    <a:pt x="771" y="110"/>
                  </a:lnTo>
                  <a:lnTo>
                    <a:pt x="775" y="106"/>
                  </a:lnTo>
                  <a:lnTo>
                    <a:pt x="780" y="103"/>
                  </a:lnTo>
                  <a:lnTo>
                    <a:pt x="784" y="99"/>
                  </a:lnTo>
                  <a:lnTo>
                    <a:pt x="787" y="94"/>
                  </a:lnTo>
                  <a:lnTo>
                    <a:pt x="790" y="89"/>
                  </a:lnTo>
                  <a:lnTo>
                    <a:pt x="792" y="84"/>
                  </a:lnTo>
                  <a:lnTo>
                    <a:pt x="795" y="79"/>
                  </a:lnTo>
                  <a:lnTo>
                    <a:pt x="796" y="72"/>
                  </a:lnTo>
                  <a:lnTo>
                    <a:pt x="797" y="67"/>
                  </a:lnTo>
                  <a:lnTo>
                    <a:pt x="797" y="60"/>
                  </a:lnTo>
                  <a:lnTo>
                    <a:pt x="797" y="54"/>
                  </a:lnTo>
                  <a:lnTo>
                    <a:pt x="796" y="48"/>
                  </a:lnTo>
                  <a:lnTo>
                    <a:pt x="795" y="42"/>
                  </a:lnTo>
                  <a:lnTo>
                    <a:pt x="792" y="37"/>
                  </a:lnTo>
                  <a:lnTo>
                    <a:pt x="790" y="31"/>
                  </a:lnTo>
                  <a:lnTo>
                    <a:pt x="787" y="27"/>
                  </a:lnTo>
                  <a:lnTo>
                    <a:pt x="784" y="22"/>
                  </a:lnTo>
                  <a:lnTo>
                    <a:pt x="780" y="17"/>
                  </a:lnTo>
                  <a:lnTo>
                    <a:pt x="775" y="14"/>
                  </a:lnTo>
                  <a:lnTo>
                    <a:pt x="771" y="10"/>
                  </a:lnTo>
                  <a:lnTo>
                    <a:pt x="766" y="8"/>
                  </a:lnTo>
                  <a:lnTo>
                    <a:pt x="760" y="5"/>
                  </a:lnTo>
                  <a:lnTo>
                    <a:pt x="755" y="2"/>
                  </a:lnTo>
                  <a:lnTo>
                    <a:pt x="750" y="1"/>
                  </a:lnTo>
                  <a:lnTo>
                    <a:pt x="743" y="0"/>
                  </a:lnTo>
                  <a:lnTo>
                    <a:pt x="737" y="0"/>
                  </a:lnTo>
                  <a:lnTo>
                    <a:pt x="731" y="0"/>
                  </a:lnTo>
                  <a:lnTo>
                    <a:pt x="725" y="1"/>
                  </a:lnTo>
                  <a:lnTo>
                    <a:pt x="719" y="2"/>
                  </a:lnTo>
                  <a:lnTo>
                    <a:pt x="713" y="5"/>
                  </a:lnTo>
                  <a:lnTo>
                    <a:pt x="709" y="8"/>
                  </a:lnTo>
                  <a:lnTo>
                    <a:pt x="703" y="10"/>
                  </a:lnTo>
                  <a:lnTo>
                    <a:pt x="699" y="14"/>
                  </a:lnTo>
                  <a:lnTo>
                    <a:pt x="695" y="17"/>
                  </a:lnTo>
                  <a:lnTo>
                    <a:pt x="691" y="22"/>
                  </a:lnTo>
                  <a:lnTo>
                    <a:pt x="687" y="27"/>
                  </a:lnTo>
                  <a:lnTo>
                    <a:pt x="684" y="31"/>
                  </a:lnTo>
                  <a:lnTo>
                    <a:pt x="682" y="37"/>
                  </a:lnTo>
                  <a:lnTo>
                    <a:pt x="680" y="42"/>
                  </a:lnTo>
                  <a:lnTo>
                    <a:pt x="678" y="48"/>
                  </a:lnTo>
                  <a:lnTo>
                    <a:pt x="677" y="54"/>
                  </a:lnTo>
                  <a:lnTo>
                    <a:pt x="677" y="60"/>
                  </a:lnTo>
                  <a:lnTo>
                    <a:pt x="678" y="70"/>
                  </a:lnTo>
                  <a:lnTo>
                    <a:pt x="680" y="79"/>
                  </a:lnTo>
                  <a:lnTo>
                    <a:pt x="683" y="87"/>
                  </a:lnTo>
                  <a:lnTo>
                    <a:pt x="688" y="96"/>
                  </a:lnTo>
                  <a:lnTo>
                    <a:pt x="537" y="277"/>
                  </a:lnTo>
                  <a:lnTo>
                    <a:pt x="531" y="275"/>
                  </a:lnTo>
                  <a:lnTo>
                    <a:pt x="524" y="273"/>
                  </a:lnTo>
                  <a:lnTo>
                    <a:pt x="518" y="272"/>
                  </a:lnTo>
                  <a:lnTo>
                    <a:pt x="511" y="271"/>
                  </a:lnTo>
                  <a:lnTo>
                    <a:pt x="504" y="272"/>
                  </a:lnTo>
                  <a:lnTo>
                    <a:pt x="496" y="273"/>
                  </a:lnTo>
                  <a:lnTo>
                    <a:pt x="490" y="275"/>
                  </a:lnTo>
                  <a:lnTo>
                    <a:pt x="484" y="278"/>
                  </a:lnTo>
                  <a:lnTo>
                    <a:pt x="478" y="281"/>
                  </a:lnTo>
                  <a:lnTo>
                    <a:pt x="472" y="286"/>
                  </a:lnTo>
                  <a:lnTo>
                    <a:pt x="467" y="291"/>
                  </a:lnTo>
                  <a:lnTo>
                    <a:pt x="463" y="295"/>
                  </a:lnTo>
                  <a:lnTo>
                    <a:pt x="345" y="248"/>
                  </a:lnTo>
                  <a:lnTo>
                    <a:pt x="345" y="245"/>
                  </a:lnTo>
                  <a:lnTo>
                    <a:pt x="345" y="240"/>
                  </a:lnTo>
                  <a:lnTo>
                    <a:pt x="345" y="235"/>
                  </a:lnTo>
                  <a:lnTo>
                    <a:pt x="344" y="229"/>
                  </a:lnTo>
                  <a:lnTo>
                    <a:pt x="343" y="223"/>
                  </a:lnTo>
                  <a:lnTo>
                    <a:pt x="341" y="218"/>
                  </a:lnTo>
                  <a:lnTo>
                    <a:pt x="339" y="213"/>
                  </a:lnTo>
                  <a:lnTo>
                    <a:pt x="336" y="207"/>
                  </a:lnTo>
                  <a:lnTo>
                    <a:pt x="332" y="203"/>
                  </a:lnTo>
                  <a:lnTo>
                    <a:pt x="328" y="199"/>
                  </a:lnTo>
                  <a:lnTo>
                    <a:pt x="324" y="194"/>
                  </a:lnTo>
                  <a:lnTo>
                    <a:pt x="319" y="191"/>
                  </a:lnTo>
                  <a:lnTo>
                    <a:pt x="314" y="188"/>
                  </a:lnTo>
                  <a:lnTo>
                    <a:pt x="309" y="186"/>
                  </a:lnTo>
                  <a:lnTo>
                    <a:pt x="303" y="184"/>
                  </a:lnTo>
                  <a:lnTo>
                    <a:pt x="298" y="181"/>
                  </a:lnTo>
                  <a:lnTo>
                    <a:pt x="292" y="181"/>
                  </a:lnTo>
                  <a:lnTo>
                    <a:pt x="285" y="180"/>
                  </a:lnTo>
                  <a:lnTo>
                    <a:pt x="280" y="181"/>
                  </a:lnTo>
                  <a:lnTo>
                    <a:pt x="273" y="181"/>
                  </a:lnTo>
                  <a:lnTo>
                    <a:pt x="268" y="184"/>
                  </a:lnTo>
                  <a:lnTo>
                    <a:pt x="262" y="186"/>
                  </a:lnTo>
                  <a:lnTo>
                    <a:pt x="257" y="188"/>
                  </a:lnTo>
                  <a:lnTo>
                    <a:pt x="252" y="191"/>
                  </a:lnTo>
                  <a:lnTo>
                    <a:pt x="248" y="194"/>
                  </a:lnTo>
                  <a:lnTo>
                    <a:pt x="243" y="199"/>
                  </a:lnTo>
                  <a:lnTo>
                    <a:pt x="239" y="203"/>
                  </a:lnTo>
                  <a:lnTo>
                    <a:pt x="236" y="207"/>
                  </a:lnTo>
                  <a:lnTo>
                    <a:pt x="233" y="213"/>
                  </a:lnTo>
                  <a:lnTo>
                    <a:pt x="230" y="218"/>
                  </a:lnTo>
                  <a:lnTo>
                    <a:pt x="228" y="223"/>
                  </a:lnTo>
                  <a:lnTo>
                    <a:pt x="226" y="229"/>
                  </a:lnTo>
                  <a:lnTo>
                    <a:pt x="225" y="235"/>
                  </a:lnTo>
                  <a:lnTo>
                    <a:pt x="225" y="240"/>
                  </a:lnTo>
                  <a:lnTo>
                    <a:pt x="226" y="248"/>
                  </a:lnTo>
                  <a:lnTo>
                    <a:pt x="227" y="254"/>
                  </a:lnTo>
                  <a:lnTo>
                    <a:pt x="229" y="261"/>
                  </a:lnTo>
                  <a:lnTo>
                    <a:pt x="231" y="267"/>
                  </a:lnTo>
                  <a:lnTo>
                    <a:pt x="94" y="387"/>
                  </a:lnTo>
                  <a:lnTo>
                    <a:pt x="86" y="382"/>
                  </a:lnTo>
                  <a:lnTo>
                    <a:pt x="78" y="379"/>
                  </a:lnTo>
                  <a:lnTo>
                    <a:pt x="68" y="377"/>
                  </a:lnTo>
                  <a:lnTo>
                    <a:pt x="60" y="377"/>
                  </a:lnTo>
                  <a:lnTo>
                    <a:pt x="53" y="377"/>
                  </a:lnTo>
                  <a:lnTo>
                    <a:pt x="47" y="378"/>
                  </a:lnTo>
                  <a:lnTo>
                    <a:pt x="42" y="379"/>
                  </a:lnTo>
                  <a:lnTo>
                    <a:pt x="36" y="381"/>
                  </a:lnTo>
                  <a:lnTo>
                    <a:pt x="31" y="383"/>
                  </a:lnTo>
                  <a:lnTo>
                    <a:pt x="26" y="386"/>
                  </a:lnTo>
                  <a:lnTo>
                    <a:pt x="21" y="391"/>
                  </a:lnTo>
                  <a:lnTo>
                    <a:pt x="17" y="394"/>
                  </a:lnTo>
                  <a:lnTo>
                    <a:pt x="13" y="398"/>
                  </a:lnTo>
                  <a:lnTo>
                    <a:pt x="9" y="402"/>
                  </a:lnTo>
                  <a:lnTo>
                    <a:pt x="6" y="408"/>
                  </a:lnTo>
                  <a:lnTo>
                    <a:pt x="4" y="413"/>
                  </a:lnTo>
                  <a:lnTo>
                    <a:pt x="2" y="419"/>
                  </a:lnTo>
                  <a:lnTo>
                    <a:pt x="1" y="425"/>
                  </a:lnTo>
                  <a:lnTo>
                    <a:pt x="0" y="430"/>
                  </a:lnTo>
                  <a:lnTo>
                    <a:pt x="0" y="437"/>
                  </a:lnTo>
                  <a:lnTo>
                    <a:pt x="0" y="443"/>
                  </a:lnTo>
                  <a:lnTo>
                    <a:pt x="1" y="449"/>
                  </a:lnTo>
                  <a:lnTo>
                    <a:pt x="2" y="455"/>
                  </a:lnTo>
                  <a:lnTo>
                    <a:pt x="4" y="460"/>
                  </a:lnTo>
                  <a:lnTo>
                    <a:pt x="6" y="466"/>
                  </a:lnTo>
                  <a:lnTo>
                    <a:pt x="9" y="470"/>
                  </a:lnTo>
                  <a:lnTo>
                    <a:pt x="13" y="475"/>
                  </a:lnTo>
                  <a:lnTo>
                    <a:pt x="17" y="480"/>
                  </a:lnTo>
                  <a:lnTo>
                    <a:pt x="21" y="483"/>
                  </a:lnTo>
                  <a:lnTo>
                    <a:pt x="26" y="486"/>
                  </a:lnTo>
                  <a:lnTo>
                    <a:pt x="31" y="489"/>
                  </a:lnTo>
                  <a:lnTo>
                    <a:pt x="36" y="493"/>
                  </a:lnTo>
                  <a:lnTo>
                    <a:pt x="42" y="494"/>
                  </a:lnTo>
                  <a:lnTo>
                    <a:pt x="47" y="496"/>
                  </a:lnTo>
                  <a:lnTo>
                    <a:pt x="53" y="497"/>
                  </a:lnTo>
                  <a:lnTo>
                    <a:pt x="60" y="49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srgbClr val="000000"/>
                </a:solidFill>
                <a:effectLst/>
                <a:uLnTx/>
                <a:uFillTx/>
                <a:latin typeface="Segoe UI Light"/>
                <a:ea typeface="+mn-ea"/>
                <a:cs typeface="+mn-cs"/>
              </a:endParaRPr>
            </a:p>
          </p:txBody>
        </p:sp>
      </p:grpSp>
      <p:sp>
        <p:nvSpPr>
          <p:cNvPr id="35" name="Freeform 4665" descr="Icon of graph. ">
            <a:extLst>
              <a:ext uri="{FF2B5EF4-FFF2-40B4-BE49-F238E27FC236}">
                <a16:creationId xmlns:a16="http://schemas.microsoft.com/office/drawing/2014/main" id="{557E39B2-E017-4E5C-B53E-DDE3B9D4C92C}"/>
              </a:ext>
            </a:extLst>
          </p:cNvPr>
          <p:cNvSpPr>
            <a:spLocks/>
          </p:cNvSpPr>
          <p:nvPr/>
        </p:nvSpPr>
        <p:spPr bwMode="auto">
          <a:xfrm>
            <a:off x="5908471" y="3505790"/>
            <a:ext cx="260759" cy="260759"/>
          </a:xfrm>
          <a:custGeom>
            <a:avLst/>
            <a:gdLst>
              <a:gd name="T0" fmla="*/ 761 w 904"/>
              <a:gd name="T1" fmla="*/ 213 h 903"/>
              <a:gd name="T2" fmla="*/ 754 w 904"/>
              <a:gd name="T3" fmla="*/ 225 h 903"/>
              <a:gd name="T4" fmla="*/ 576 w 904"/>
              <a:gd name="T5" fmla="*/ 277 h 903"/>
              <a:gd name="T6" fmla="*/ 498 w 904"/>
              <a:gd name="T7" fmla="*/ 298 h 903"/>
              <a:gd name="T8" fmla="*/ 431 w 904"/>
              <a:gd name="T9" fmla="*/ 329 h 903"/>
              <a:gd name="T10" fmla="*/ 578 w 904"/>
              <a:gd name="T11" fmla="*/ 170 h 903"/>
              <a:gd name="T12" fmla="*/ 618 w 904"/>
              <a:gd name="T13" fmla="*/ 180 h 903"/>
              <a:gd name="T14" fmla="*/ 661 w 904"/>
              <a:gd name="T15" fmla="*/ 169 h 903"/>
              <a:gd name="T16" fmla="*/ 693 w 904"/>
              <a:gd name="T17" fmla="*/ 141 h 903"/>
              <a:gd name="T18" fmla="*/ 707 w 904"/>
              <a:gd name="T19" fmla="*/ 99 h 903"/>
              <a:gd name="T20" fmla="*/ 701 w 904"/>
              <a:gd name="T21" fmla="*/ 55 h 903"/>
              <a:gd name="T22" fmla="*/ 676 w 904"/>
              <a:gd name="T23" fmla="*/ 20 h 903"/>
              <a:gd name="T24" fmla="*/ 636 w 904"/>
              <a:gd name="T25" fmla="*/ 2 h 903"/>
              <a:gd name="T26" fmla="*/ 591 w 904"/>
              <a:gd name="T27" fmla="*/ 4 h 903"/>
              <a:gd name="T28" fmla="*/ 554 w 904"/>
              <a:gd name="T29" fmla="*/ 25 h 903"/>
              <a:gd name="T30" fmla="*/ 531 w 904"/>
              <a:gd name="T31" fmla="*/ 63 h 903"/>
              <a:gd name="T32" fmla="*/ 532 w 904"/>
              <a:gd name="T33" fmla="*/ 118 h 903"/>
              <a:gd name="T34" fmla="*/ 369 w 904"/>
              <a:gd name="T35" fmla="*/ 289 h 903"/>
              <a:gd name="T36" fmla="*/ 325 w 904"/>
              <a:gd name="T37" fmla="*/ 289 h 903"/>
              <a:gd name="T38" fmla="*/ 294 w 904"/>
              <a:gd name="T39" fmla="*/ 308 h 903"/>
              <a:gd name="T40" fmla="*/ 275 w 904"/>
              <a:gd name="T41" fmla="*/ 338 h 903"/>
              <a:gd name="T42" fmla="*/ 275 w 904"/>
              <a:gd name="T43" fmla="*/ 383 h 903"/>
              <a:gd name="T44" fmla="*/ 113 w 904"/>
              <a:gd name="T45" fmla="*/ 545 h 903"/>
              <a:gd name="T46" fmla="*/ 64 w 904"/>
              <a:gd name="T47" fmla="*/ 546 h 903"/>
              <a:gd name="T48" fmla="*/ 26 w 904"/>
              <a:gd name="T49" fmla="*/ 568 h 903"/>
              <a:gd name="T50" fmla="*/ 5 w 904"/>
              <a:gd name="T51" fmla="*/ 605 h 903"/>
              <a:gd name="T52" fmla="*/ 3 w 904"/>
              <a:gd name="T53" fmla="*/ 650 h 903"/>
              <a:gd name="T54" fmla="*/ 21 w 904"/>
              <a:gd name="T55" fmla="*/ 690 h 903"/>
              <a:gd name="T56" fmla="*/ 56 w 904"/>
              <a:gd name="T57" fmla="*/ 716 h 903"/>
              <a:gd name="T58" fmla="*/ 100 w 904"/>
              <a:gd name="T59" fmla="*/ 722 h 903"/>
              <a:gd name="T60" fmla="*/ 142 w 904"/>
              <a:gd name="T61" fmla="*/ 706 h 903"/>
              <a:gd name="T62" fmla="*/ 170 w 904"/>
              <a:gd name="T63" fmla="*/ 675 h 903"/>
              <a:gd name="T64" fmla="*/ 181 w 904"/>
              <a:gd name="T65" fmla="*/ 632 h 903"/>
              <a:gd name="T66" fmla="*/ 171 w 904"/>
              <a:gd name="T67" fmla="*/ 591 h 903"/>
              <a:gd name="T68" fmla="*/ 316 w 904"/>
              <a:gd name="T69" fmla="*/ 430 h 903"/>
              <a:gd name="T70" fmla="*/ 286 w 904"/>
              <a:gd name="T71" fmla="*/ 538 h 903"/>
              <a:gd name="T72" fmla="*/ 271 w 904"/>
              <a:gd name="T73" fmla="*/ 753 h 903"/>
              <a:gd name="T74" fmla="*/ 216 w 904"/>
              <a:gd name="T75" fmla="*/ 757 h 903"/>
              <a:gd name="T76" fmla="*/ 212 w 904"/>
              <a:gd name="T77" fmla="*/ 888 h 903"/>
              <a:gd name="T78" fmla="*/ 218 w 904"/>
              <a:gd name="T79" fmla="*/ 901 h 903"/>
              <a:gd name="T80" fmla="*/ 349 w 904"/>
              <a:gd name="T81" fmla="*/ 903 h 903"/>
              <a:gd name="T82" fmla="*/ 361 w 904"/>
              <a:gd name="T83" fmla="*/ 894 h 903"/>
              <a:gd name="T84" fmla="*/ 361 w 904"/>
              <a:gd name="T85" fmla="*/ 762 h 903"/>
              <a:gd name="T86" fmla="*/ 349 w 904"/>
              <a:gd name="T87" fmla="*/ 753 h 903"/>
              <a:gd name="T88" fmla="*/ 305 w 904"/>
              <a:gd name="T89" fmla="*/ 597 h 903"/>
              <a:gd name="T90" fmla="*/ 343 w 904"/>
              <a:gd name="T91" fmla="*/ 469 h 903"/>
              <a:gd name="T92" fmla="*/ 383 w 904"/>
              <a:gd name="T93" fmla="*/ 426 h 903"/>
              <a:gd name="T94" fmla="*/ 418 w 904"/>
              <a:gd name="T95" fmla="*/ 383 h 903"/>
              <a:gd name="T96" fmla="*/ 471 w 904"/>
              <a:gd name="T97" fmla="*/ 342 h 903"/>
              <a:gd name="T98" fmla="*/ 544 w 904"/>
              <a:gd name="T99" fmla="*/ 315 h 903"/>
              <a:gd name="T100" fmla="*/ 627 w 904"/>
              <a:gd name="T101" fmla="*/ 302 h 903"/>
              <a:gd name="T102" fmla="*/ 754 w 904"/>
              <a:gd name="T103" fmla="*/ 348 h 903"/>
              <a:gd name="T104" fmla="*/ 763 w 904"/>
              <a:gd name="T105" fmla="*/ 360 h 903"/>
              <a:gd name="T106" fmla="*/ 895 w 904"/>
              <a:gd name="T107" fmla="*/ 360 h 903"/>
              <a:gd name="T108" fmla="*/ 904 w 904"/>
              <a:gd name="T109" fmla="*/ 348 h 903"/>
              <a:gd name="T110" fmla="*/ 902 w 904"/>
              <a:gd name="T111" fmla="*/ 217 h 903"/>
              <a:gd name="T112" fmla="*/ 889 w 904"/>
              <a:gd name="T113" fmla="*/ 211 h 9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904" h="903">
                <a:moveTo>
                  <a:pt x="889" y="211"/>
                </a:moveTo>
                <a:lnTo>
                  <a:pt x="768" y="211"/>
                </a:lnTo>
                <a:lnTo>
                  <a:pt x="765" y="211"/>
                </a:lnTo>
                <a:lnTo>
                  <a:pt x="763" y="212"/>
                </a:lnTo>
                <a:lnTo>
                  <a:pt x="761" y="213"/>
                </a:lnTo>
                <a:lnTo>
                  <a:pt x="758" y="215"/>
                </a:lnTo>
                <a:lnTo>
                  <a:pt x="756" y="217"/>
                </a:lnTo>
                <a:lnTo>
                  <a:pt x="755" y="220"/>
                </a:lnTo>
                <a:lnTo>
                  <a:pt x="754" y="222"/>
                </a:lnTo>
                <a:lnTo>
                  <a:pt x="754" y="225"/>
                </a:lnTo>
                <a:lnTo>
                  <a:pt x="754" y="271"/>
                </a:lnTo>
                <a:lnTo>
                  <a:pt x="663" y="271"/>
                </a:lnTo>
                <a:lnTo>
                  <a:pt x="627" y="272"/>
                </a:lnTo>
                <a:lnTo>
                  <a:pt x="593" y="275"/>
                </a:lnTo>
                <a:lnTo>
                  <a:pt x="576" y="277"/>
                </a:lnTo>
                <a:lnTo>
                  <a:pt x="561" y="281"/>
                </a:lnTo>
                <a:lnTo>
                  <a:pt x="545" y="284"/>
                </a:lnTo>
                <a:lnTo>
                  <a:pt x="529" y="287"/>
                </a:lnTo>
                <a:lnTo>
                  <a:pt x="513" y="292"/>
                </a:lnTo>
                <a:lnTo>
                  <a:pt x="498" y="298"/>
                </a:lnTo>
                <a:lnTo>
                  <a:pt x="484" y="302"/>
                </a:lnTo>
                <a:lnTo>
                  <a:pt x="470" y="309"/>
                </a:lnTo>
                <a:lnTo>
                  <a:pt x="457" y="315"/>
                </a:lnTo>
                <a:lnTo>
                  <a:pt x="443" y="323"/>
                </a:lnTo>
                <a:lnTo>
                  <a:pt x="431" y="329"/>
                </a:lnTo>
                <a:lnTo>
                  <a:pt x="418" y="337"/>
                </a:lnTo>
                <a:lnTo>
                  <a:pt x="415" y="328"/>
                </a:lnTo>
                <a:lnTo>
                  <a:pt x="409" y="319"/>
                </a:lnTo>
                <a:lnTo>
                  <a:pt x="565" y="163"/>
                </a:lnTo>
                <a:lnTo>
                  <a:pt x="578" y="170"/>
                </a:lnTo>
                <a:lnTo>
                  <a:pt x="590" y="176"/>
                </a:lnTo>
                <a:lnTo>
                  <a:pt x="597" y="178"/>
                </a:lnTo>
                <a:lnTo>
                  <a:pt x="604" y="179"/>
                </a:lnTo>
                <a:lnTo>
                  <a:pt x="610" y="180"/>
                </a:lnTo>
                <a:lnTo>
                  <a:pt x="618" y="180"/>
                </a:lnTo>
                <a:lnTo>
                  <a:pt x="627" y="180"/>
                </a:lnTo>
                <a:lnTo>
                  <a:pt x="636" y="178"/>
                </a:lnTo>
                <a:lnTo>
                  <a:pt x="644" y="176"/>
                </a:lnTo>
                <a:lnTo>
                  <a:pt x="653" y="173"/>
                </a:lnTo>
                <a:lnTo>
                  <a:pt x="661" y="169"/>
                </a:lnTo>
                <a:lnTo>
                  <a:pt x="668" y="164"/>
                </a:lnTo>
                <a:lnTo>
                  <a:pt x="676" y="160"/>
                </a:lnTo>
                <a:lnTo>
                  <a:pt x="681" y="154"/>
                </a:lnTo>
                <a:lnTo>
                  <a:pt x="687" y="147"/>
                </a:lnTo>
                <a:lnTo>
                  <a:pt x="693" y="141"/>
                </a:lnTo>
                <a:lnTo>
                  <a:pt x="697" y="133"/>
                </a:lnTo>
                <a:lnTo>
                  <a:pt x="701" y="125"/>
                </a:lnTo>
                <a:lnTo>
                  <a:pt x="704" y="117"/>
                </a:lnTo>
                <a:lnTo>
                  <a:pt x="706" y="108"/>
                </a:lnTo>
                <a:lnTo>
                  <a:pt x="707" y="99"/>
                </a:lnTo>
                <a:lnTo>
                  <a:pt x="709" y="90"/>
                </a:lnTo>
                <a:lnTo>
                  <a:pt x="707" y="81"/>
                </a:lnTo>
                <a:lnTo>
                  <a:pt x="706" y="72"/>
                </a:lnTo>
                <a:lnTo>
                  <a:pt x="704" y="63"/>
                </a:lnTo>
                <a:lnTo>
                  <a:pt x="701" y="55"/>
                </a:lnTo>
                <a:lnTo>
                  <a:pt x="697" y="47"/>
                </a:lnTo>
                <a:lnTo>
                  <a:pt x="693" y="39"/>
                </a:lnTo>
                <a:lnTo>
                  <a:pt x="687" y="32"/>
                </a:lnTo>
                <a:lnTo>
                  <a:pt x="681" y="25"/>
                </a:lnTo>
                <a:lnTo>
                  <a:pt x="676" y="20"/>
                </a:lnTo>
                <a:lnTo>
                  <a:pt x="668" y="15"/>
                </a:lnTo>
                <a:lnTo>
                  <a:pt x="661" y="11"/>
                </a:lnTo>
                <a:lnTo>
                  <a:pt x="653" y="6"/>
                </a:lnTo>
                <a:lnTo>
                  <a:pt x="644" y="4"/>
                </a:lnTo>
                <a:lnTo>
                  <a:pt x="636" y="2"/>
                </a:lnTo>
                <a:lnTo>
                  <a:pt x="627" y="0"/>
                </a:lnTo>
                <a:lnTo>
                  <a:pt x="618" y="0"/>
                </a:lnTo>
                <a:lnTo>
                  <a:pt x="609" y="0"/>
                </a:lnTo>
                <a:lnTo>
                  <a:pt x="600" y="2"/>
                </a:lnTo>
                <a:lnTo>
                  <a:pt x="591" y="4"/>
                </a:lnTo>
                <a:lnTo>
                  <a:pt x="583" y="6"/>
                </a:lnTo>
                <a:lnTo>
                  <a:pt x="575" y="11"/>
                </a:lnTo>
                <a:lnTo>
                  <a:pt x="567" y="15"/>
                </a:lnTo>
                <a:lnTo>
                  <a:pt x="561" y="20"/>
                </a:lnTo>
                <a:lnTo>
                  <a:pt x="554" y="25"/>
                </a:lnTo>
                <a:lnTo>
                  <a:pt x="548" y="32"/>
                </a:lnTo>
                <a:lnTo>
                  <a:pt x="543" y="39"/>
                </a:lnTo>
                <a:lnTo>
                  <a:pt x="538" y="47"/>
                </a:lnTo>
                <a:lnTo>
                  <a:pt x="535" y="55"/>
                </a:lnTo>
                <a:lnTo>
                  <a:pt x="531" y="63"/>
                </a:lnTo>
                <a:lnTo>
                  <a:pt x="529" y="72"/>
                </a:lnTo>
                <a:lnTo>
                  <a:pt x="528" y="81"/>
                </a:lnTo>
                <a:lnTo>
                  <a:pt x="528" y="90"/>
                </a:lnTo>
                <a:lnTo>
                  <a:pt x="529" y="105"/>
                </a:lnTo>
                <a:lnTo>
                  <a:pt x="532" y="118"/>
                </a:lnTo>
                <a:lnTo>
                  <a:pt x="537" y="131"/>
                </a:lnTo>
                <a:lnTo>
                  <a:pt x="545" y="142"/>
                </a:lnTo>
                <a:lnTo>
                  <a:pt x="388" y="298"/>
                </a:lnTo>
                <a:lnTo>
                  <a:pt x="379" y="293"/>
                </a:lnTo>
                <a:lnTo>
                  <a:pt x="369" y="289"/>
                </a:lnTo>
                <a:lnTo>
                  <a:pt x="358" y="286"/>
                </a:lnTo>
                <a:lnTo>
                  <a:pt x="347" y="285"/>
                </a:lnTo>
                <a:lnTo>
                  <a:pt x="339" y="286"/>
                </a:lnTo>
                <a:lnTo>
                  <a:pt x="331" y="287"/>
                </a:lnTo>
                <a:lnTo>
                  <a:pt x="325" y="289"/>
                </a:lnTo>
                <a:lnTo>
                  <a:pt x="318" y="292"/>
                </a:lnTo>
                <a:lnTo>
                  <a:pt x="311" y="294"/>
                </a:lnTo>
                <a:lnTo>
                  <a:pt x="304" y="299"/>
                </a:lnTo>
                <a:lnTo>
                  <a:pt x="299" y="303"/>
                </a:lnTo>
                <a:lnTo>
                  <a:pt x="294" y="308"/>
                </a:lnTo>
                <a:lnTo>
                  <a:pt x="288" y="313"/>
                </a:lnTo>
                <a:lnTo>
                  <a:pt x="284" y="319"/>
                </a:lnTo>
                <a:lnTo>
                  <a:pt x="281" y="325"/>
                </a:lnTo>
                <a:lnTo>
                  <a:pt x="277" y="332"/>
                </a:lnTo>
                <a:lnTo>
                  <a:pt x="275" y="338"/>
                </a:lnTo>
                <a:lnTo>
                  <a:pt x="273" y="346"/>
                </a:lnTo>
                <a:lnTo>
                  <a:pt x="271" y="353"/>
                </a:lnTo>
                <a:lnTo>
                  <a:pt x="271" y="361"/>
                </a:lnTo>
                <a:lnTo>
                  <a:pt x="273" y="372"/>
                </a:lnTo>
                <a:lnTo>
                  <a:pt x="275" y="383"/>
                </a:lnTo>
                <a:lnTo>
                  <a:pt x="278" y="393"/>
                </a:lnTo>
                <a:lnTo>
                  <a:pt x="284" y="403"/>
                </a:lnTo>
                <a:lnTo>
                  <a:pt x="134" y="553"/>
                </a:lnTo>
                <a:lnTo>
                  <a:pt x="124" y="547"/>
                </a:lnTo>
                <a:lnTo>
                  <a:pt x="113" y="545"/>
                </a:lnTo>
                <a:lnTo>
                  <a:pt x="102" y="543"/>
                </a:lnTo>
                <a:lnTo>
                  <a:pt x="91" y="542"/>
                </a:lnTo>
                <a:lnTo>
                  <a:pt x="82" y="542"/>
                </a:lnTo>
                <a:lnTo>
                  <a:pt x="73" y="544"/>
                </a:lnTo>
                <a:lnTo>
                  <a:pt x="64" y="546"/>
                </a:lnTo>
                <a:lnTo>
                  <a:pt x="56" y="548"/>
                </a:lnTo>
                <a:lnTo>
                  <a:pt x="48" y="553"/>
                </a:lnTo>
                <a:lnTo>
                  <a:pt x="40" y="557"/>
                </a:lnTo>
                <a:lnTo>
                  <a:pt x="33" y="562"/>
                </a:lnTo>
                <a:lnTo>
                  <a:pt x="26" y="568"/>
                </a:lnTo>
                <a:lnTo>
                  <a:pt x="21" y="574"/>
                </a:lnTo>
                <a:lnTo>
                  <a:pt x="16" y="581"/>
                </a:lnTo>
                <a:lnTo>
                  <a:pt x="12" y="589"/>
                </a:lnTo>
                <a:lnTo>
                  <a:pt x="7" y="597"/>
                </a:lnTo>
                <a:lnTo>
                  <a:pt x="5" y="605"/>
                </a:lnTo>
                <a:lnTo>
                  <a:pt x="3" y="614"/>
                </a:lnTo>
                <a:lnTo>
                  <a:pt x="0" y="623"/>
                </a:lnTo>
                <a:lnTo>
                  <a:pt x="0" y="632"/>
                </a:lnTo>
                <a:lnTo>
                  <a:pt x="0" y="641"/>
                </a:lnTo>
                <a:lnTo>
                  <a:pt x="3" y="650"/>
                </a:lnTo>
                <a:lnTo>
                  <a:pt x="5" y="659"/>
                </a:lnTo>
                <a:lnTo>
                  <a:pt x="7" y="667"/>
                </a:lnTo>
                <a:lnTo>
                  <a:pt x="12" y="675"/>
                </a:lnTo>
                <a:lnTo>
                  <a:pt x="16" y="683"/>
                </a:lnTo>
                <a:lnTo>
                  <a:pt x="21" y="690"/>
                </a:lnTo>
                <a:lnTo>
                  <a:pt x="26" y="696"/>
                </a:lnTo>
                <a:lnTo>
                  <a:pt x="33" y="702"/>
                </a:lnTo>
                <a:lnTo>
                  <a:pt x="40" y="706"/>
                </a:lnTo>
                <a:lnTo>
                  <a:pt x="48" y="711"/>
                </a:lnTo>
                <a:lnTo>
                  <a:pt x="56" y="716"/>
                </a:lnTo>
                <a:lnTo>
                  <a:pt x="64" y="718"/>
                </a:lnTo>
                <a:lnTo>
                  <a:pt x="73" y="720"/>
                </a:lnTo>
                <a:lnTo>
                  <a:pt x="82" y="722"/>
                </a:lnTo>
                <a:lnTo>
                  <a:pt x="91" y="722"/>
                </a:lnTo>
                <a:lnTo>
                  <a:pt x="100" y="722"/>
                </a:lnTo>
                <a:lnTo>
                  <a:pt x="109" y="720"/>
                </a:lnTo>
                <a:lnTo>
                  <a:pt x="118" y="718"/>
                </a:lnTo>
                <a:lnTo>
                  <a:pt x="126" y="716"/>
                </a:lnTo>
                <a:lnTo>
                  <a:pt x="134" y="711"/>
                </a:lnTo>
                <a:lnTo>
                  <a:pt x="142" y="706"/>
                </a:lnTo>
                <a:lnTo>
                  <a:pt x="148" y="702"/>
                </a:lnTo>
                <a:lnTo>
                  <a:pt x="155" y="696"/>
                </a:lnTo>
                <a:lnTo>
                  <a:pt x="161" y="690"/>
                </a:lnTo>
                <a:lnTo>
                  <a:pt x="165" y="683"/>
                </a:lnTo>
                <a:lnTo>
                  <a:pt x="170" y="675"/>
                </a:lnTo>
                <a:lnTo>
                  <a:pt x="174" y="667"/>
                </a:lnTo>
                <a:lnTo>
                  <a:pt x="177" y="659"/>
                </a:lnTo>
                <a:lnTo>
                  <a:pt x="179" y="650"/>
                </a:lnTo>
                <a:lnTo>
                  <a:pt x="181" y="641"/>
                </a:lnTo>
                <a:lnTo>
                  <a:pt x="181" y="632"/>
                </a:lnTo>
                <a:lnTo>
                  <a:pt x="181" y="623"/>
                </a:lnTo>
                <a:lnTo>
                  <a:pt x="180" y="615"/>
                </a:lnTo>
                <a:lnTo>
                  <a:pt x="178" y="607"/>
                </a:lnTo>
                <a:lnTo>
                  <a:pt x="174" y="599"/>
                </a:lnTo>
                <a:lnTo>
                  <a:pt x="171" y="591"/>
                </a:lnTo>
                <a:lnTo>
                  <a:pt x="168" y="585"/>
                </a:lnTo>
                <a:lnTo>
                  <a:pt x="163" y="578"/>
                </a:lnTo>
                <a:lnTo>
                  <a:pt x="157" y="571"/>
                </a:lnTo>
                <a:lnTo>
                  <a:pt x="305" y="424"/>
                </a:lnTo>
                <a:lnTo>
                  <a:pt x="316" y="430"/>
                </a:lnTo>
                <a:lnTo>
                  <a:pt x="328" y="433"/>
                </a:lnTo>
                <a:lnTo>
                  <a:pt x="314" y="457"/>
                </a:lnTo>
                <a:lnTo>
                  <a:pt x="303" y="483"/>
                </a:lnTo>
                <a:lnTo>
                  <a:pt x="294" y="510"/>
                </a:lnTo>
                <a:lnTo>
                  <a:pt x="286" y="538"/>
                </a:lnTo>
                <a:lnTo>
                  <a:pt x="279" y="568"/>
                </a:lnTo>
                <a:lnTo>
                  <a:pt x="275" y="598"/>
                </a:lnTo>
                <a:lnTo>
                  <a:pt x="273" y="630"/>
                </a:lnTo>
                <a:lnTo>
                  <a:pt x="271" y="662"/>
                </a:lnTo>
                <a:lnTo>
                  <a:pt x="271" y="753"/>
                </a:lnTo>
                <a:lnTo>
                  <a:pt x="226" y="753"/>
                </a:lnTo>
                <a:lnTo>
                  <a:pt x="223" y="753"/>
                </a:lnTo>
                <a:lnTo>
                  <a:pt x="221" y="754"/>
                </a:lnTo>
                <a:lnTo>
                  <a:pt x="218" y="755"/>
                </a:lnTo>
                <a:lnTo>
                  <a:pt x="216" y="757"/>
                </a:lnTo>
                <a:lnTo>
                  <a:pt x="214" y="760"/>
                </a:lnTo>
                <a:lnTo>
                  <a:pt x="213" y="762"/>
                </a:lnTo>
                <a:lnTo>
                  <a:pt x="212" y="764"/>
                </a:lnTo>
                <a:lnTo>
                  <a:pt x="212" y="767"/>
                </a:lnTo>
                <a:lnTo>
                  <a:pt x="212" y="888"/>
                </a:lnTo>
                <a:lnTo>
                  <a:pt x="212" y="891"/>
                </a:lnTo>
                <a:lnTo>
                  <a:pt x="213" y="894"/>
                </a:lnTo>
                <a:lnTo>
                  <a:pt x="214" y="896"/>
                </a:lnTo>
                <a:lnTo>
                  <a:pt x="216" y="898"/>
                </a:lnTo>
                <a:lnTo>
                  <a:pt x="218" y="901"/>
                </a:lnTo>
                <a:lnTo>
                  <a:pt x="221" y="902"/>
                </a:lnTo>
                <a:lnTo>
                  <a:pt x="223" y="903"/>
                </a:lnTo>
                <a:lnTo>
                  <a:pt x="226" y="903"/>
                </a:lnTo>
                <a:lnTo>
                  <a:pt x="347" y="903"/>
                </a:lnTo>
                <a:lnTo>
                  <a:pt x="349" y="903"/>
                </a:lnTo>
                <a:lnTo>
                  <a:pt x="353" y="902"/>
                </a:lnTo>
                <a:lnTo>
                  <a:pt x="355" y="901"/>
                </a:lnTo>
                <a:lnTo>
                  <a:pt x="357" y="898"/>
                </a:lnTo>
                <a:lnTo>
                  <a:pt x="360" y="896"/>
                </a:lnTo>
                <a:lnTo>
                  <a:pt x="361" y="894"/>
                </a:lnTo>
                <a:lnTo>
                  <a:pt x="362" y="891"/>
                </a:lnTo>
                <a:lnTo>
                  <a:pt x="362" y="888"/>
                </a:lnTo>
                <a:lnTo>
                  <a:pt x="362" y="767"/>
                </a:lnTo>
                <a:lnTo>
                  <a:pt x="362" y="764"/>
                </a:lnTo>
                <a:lnTo>
                  <a:pt x="361" y="762"/>
                </a:lnTo>
                <a:lnTo>
                  <a:pt x="360" y="760"/>
                </a:lnTo>
                <a:lnTo>
                  <a:pt x="357" y="757"/>
                </a:lnTo>
                <a:lnTo>
                  <a:pt x="355" y="755"/>
                </a:lnTo>
                <a:lnTo>
                  <a:pt x="353" y="754"/>
                </a:lnTo>
                <a:lnTo>
                  <a:pt x="349" y="753"/>
                </a:lnTo>
                <a:lnTo>
                  <a:pt x="347" y="753"/>
                </a:lnTo>
                <a:lnTo>
                  <a:pt x="302" y="753"/>
                </a:lnTo>
                <a:lnTo>
                  <a:pt x="302" y="662"/>
                </a:lnTo>
                <a:lnTo>
                  <a:pt x="303" y="629"/>
                </a:lnTo>
                <a:lnTo>
                  <a:pt x="305" y="597"/>
                </a:lnTo>
                <a:lnTo>
                  <a:pt x="310" y="566"/>
                </a:lnTo>
                <a:lnTo>
                  <a:pt x="317" y="537"/>
                </a:lnTo>
                <a:lnTo>
                  <a:pt x="326" y="509"/>
                </a:lnTo>
                <a:lnTo>
                  <a:pt x="336" y="482"/>
                </a:lnTo>
                <a:lnTo>
                  <a:pt x="343" y="469"/>
                </a:lnTo>
                <a:lnTo>
                  <a:pt x="348" y="457"/>
                </a:lnTo>
                <a:lnTo>
                  <a:pt x="355" y="446"/>
                </a:lnTo>
                <a:lnTo>
                  <a:pt x="363" y="434"/>
                </a:lnTo>
                <a:lnTo>
                  <a:pt x="373" y="431"/>
                </a:lnTo>
                <a:lnTo>
                  <a:pt x="383" y="426"/>
                </a:lnTo>
                <a:lnTo>
                  <a:pt x="393" y="420"/>
                </a:lnTo>
                <a:lnTo>
                  <a:pt x="401" y="413"/>
                </a:lnTo>
                <a:lnTo>
                  <a:pt x="408" y="404"/>
                </a:lnTo>
                <a:lnTo>
                  <a:pt x="414" y="395"/>
                </a:lnTo>
                <a:lnTo>
                  <a:pt x="418" y="383"/>
                </a:lnTo>
                <a:lnTo>
                  <a:pt x="421" y="372"/>
                </a:lnTo>
                <a:lnTo>
                  <a:pt x="433" y="364"/>
                </a:lnTo>
                <a:lnTo>
                  <a:pt x="445" y="356"/>
                </a:lnTo>
                <a:lnTo>
                  <a:pt x="458" y="348"/>
                </a:lnTo>
                <a:lnTo>
                  <a:pt x="471" y="342"/>
                </a:lnTo>
                <a:lnTo>
                  <a:pt x="485" y="335"/>
                </a:lnTo>
                <a:lnTo>
                  <a:pt x="498" y="329"/>
                </a:lnTo>
                <a:lnTo>
                  <a:pt x="513" y="324"/>
                </a:lnTo>
                <a:lnTo>
                  <a:pt x="529" y="319"/>
                </a:lnTo>
                <a:lnTo>
                  <a:pt x="544" y="315"/>
                </a:lnTo>
                <a:lnTo>
                  <a:pt x="559" y="311"/>
                </a:lnTo>
                <a:lnTo>
                  <a:pt x="576" y="308"/>
                </a:lnTo>
                <a:lnTo>
                  <a:pt x="593" y="306"/>
                </a:lnTo>
                <a:lnTo>
                  <a:pt x="610" y="303"/>
                </a:lnTo>
                <a:lnTo>
                  <a:pt x="627" y="302"/>
                </a:lnTo>
                <a:lnTo>
                  <a:pt x="645" y="301"/>
                </a:lnTo>
                <a:lnTo>
                  <a:pt x="663" y="301"/>
                </a:lnTo>
                <a:lnTo>
                  <a:pt x="754" y="301"/>
                </a:lnTo>
                <a:lnTo>
                  <a:pt x="754" y="346"/>
                </a:lnTo>
                <a:lnTo>
                  <a:pt x="754" y="348"/>
                </a:lnTo>
                <a:lnTo>
                  <a:pt x="755" y="352"/>
                </a:lnTo>
                <a:lnTo>
                  <a:pt x="756" y="354"/>
                </a:lnTo>
                <a:lnTo>
                  <a:pt x="758" y="356"/>
                </a:lnTo>
                <a:lnTo>
                  <a:pt x="761" y="359"/>
                </a:lnTo>
                <a:lnTo>
                  <a:pt x="763" y="360"/>
                </a:lnTo>
                <a:lnTo>
                  <a:pt x="765" y="361"/>
                </a:lnTo>
                <a:lnTo>
                  <a:pt x="768" y="361"/>
                </a:lnTo>
                <a:lnTo>
                  <a:pt x="889" y="361"/>
                </a:lnTo>
                <a:lnTo>
                  <a:pt x="892" y="361"/>
                </a:lnTo>
                <a:lnTo>
                  <a:pt x="895" y="360"/>
                </a:lnTo>
                <a:lnTo>
                  <a:pt x="897" y="359"/>
                </a:lnTo>
                <a:lnTo>
                  <a:pt x="899" y="356"/>
                </a:lnTo>
                <a:lnTo>
                  <a:pt x="902" y="354"/>
                </a:lnTo>
                <a:lnTo>
                  <a:pt x="903" y="352"/>
                </a:lnTo>
                <a:lnTo>
                  <a:pt x="904" y="348"/>
                </a:lnTo>
                <a:lnTo>
                  <a:pt x="904" y="346"/>
                </a:lnTo>
                <a:lnTo>
                  <a:pt x="904" y="225"/>
                </a:lnTo>
                <a:lnTo>
                  <a:pt x="904" y="222"/>
                </a:lnTo>
                <a:lnTo>
                  <a:pt x="903" y="220"/>
                </a:lnTo>
                <a:lnTo>
                  <a:pt x="902" y="217"/>
                </a:lnTo>
                <a:lnTo>
                  <a:pt x="899" y="215"/>
                </a:lnTo>
                <a:lnTo>
                  <a:pt x="897" y="213"/>
                </a:lnTo>
                <a:lnTo>
                  <a:pt x="895" y="212"/>
                </a:lnTo>
                <a:lnTo>
                  <a:pt x="892" y="211"/>
                </a:lnTo>
                <a:lnTo>
                  <a:pt x="889" y="211"/>
                </a:lnTo>
                <a:close/>
              </a:path>
            </a:pathLst>
          </a:custGeom>
          <a:solidFill>
            <a:schemeClr val="bg1"/>
          </a:solidFill>
          <a:ln>
            <a:noFill/>
          </a:ln>
        </p:spPr>
        <p:txBody>
          <a:bodyPr vert="horz" wrap="square" lIns="68580" tIns="34290" rIns="68580" bIns="3429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srgbClr val="000000"/>
              </a:solidFill>
              <a:effectLst/>
              <a:uLnTx/>
              <a:uFillTx/>
              <a:latin typeface="Segoe UI Light"/>
              <a:ea typeface="+mn-ea"/>
              <a:cs typeface="+mn-cs"/>
            </a:endParaRPr>
          </a:p>
        </p:txBody>
      </p:sp>
      <p:sp>
        <p:nvSpPr>
          <p:cNvPr id="45" name="Content Placeholder 2">
            <a:extLst>
              <a:ext uri="{FF2B5EF4-FFF2-40B4-BE49-F238E27FC236}">
                <a16:creationId xmlns:a16="http://schemas.microsoft.com/office/drawing/2014/main" id="{364D59F1-62EA-4369-995C-CF54F720A32F}"/>
              </a:ext>
            </a:extLst>
          </p:cNvPr>
          <p:cNvSpPr txBox="1">
            <a:spLocks/>
          </p:cNvSpPr>
          <p:nvPr/>
        </p:nvSpPr>
        <p:spPr>
          <a:xfrm>
            <a:off x="145677" y="1540402"/>
            <a:ext cx="8801100" cy="2559675"/>
          </a:xfrm>
          <a:prstGeom prst="rect">
            <a:avLst/>
          </a:prstGeom>
        </p:spPr>
        <p:txBody>
          <a:bodyPr vert="horz" lIns="68580" tIns="34290" rIns="68580" bIns="34290" rtlCol="0" anchor="t">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600"/>
              </a:spcAft>
              <a:buClrTx/>
              <a:buSzTx/>
              <a:buFont typeface="Arial" panose="020B0604020202020204" pitchFamily="34" charset="0"/>
              <a:buNone/>
              <a:tabLst/>
              <a:defRPr/>
            </a:pPr>
            <a:r>
              <a:rPr kumimoji="0" lang="en-US" sz="3300" b="0" i="0" u="none" strike="noStrike" kern="1200" cap="none" spc="0" normalizeH="0" baseline="0" noProof="0" dirty="0">
                <a:ln>
                  <a:noFill/>
                </a:ln>
                <a:solidFill>
                  <a:srgbClr val="000000"/>
                </a:solidFill>
                <a:effectLst/>
                <a:uLnTx/>
                <a:uFillTx/>
                <a:latin typeface="Segoe UI Light"/>
                <a:ea typeface="+mn-ea"/>
                <a:cs typeface="+mn-cs"/>
              </a:rPr>
              <a:t>Peter then gets </a:t>
            </a:r>
            <a:r>
              <a:rPr kumimoji="0" lang="en-US" sz="3300" b="1" i="0" u="none" strike="noStrike" kern="1200" cap="none" spc="0" normalizeH="0" baseline="0" noProof="0" dirty="0">
                <a:ln>
                  <a:noFill/>
                </a:ln>
                <a:solidFill>
                  <a:srgbClr val="000000"/>
                </a:solidFill>
                <a:effectLst/>
                <a:uLnTx/>
                <a:uFillTx/>
                <a:latin typeface="Segoe UI Light"/>
                <a:ea typeface="+mn-ea"/>
                <a:cs typeface="+mn-cs"/>
              </a:rPr>
              <a:t>down</a:t>
            </a:r>
            <a:r>
              <a:rPr kumimoji="0" lang="en-US" sz="3300" b="0" i="0" u="none" strike="noStrike" kern="1200" cap="none" spc="0" normalizeH="0" baseline="0" noProof="0" dirty="0">
                <a:ln>
                  <a:noFill/>
                </a:ln>
                <a:solidFill>
                  <a:srgbClr val="000000"/>
                </a:solidFill>
                <a:effectLst/>
                <a:uLnTx/>
                <a:uFillTx/>
                <a:latin typeface="Segoe UI Light"/>
                <a:ea typeface="+mn-ea"/>
                <a:cs typeface="+mn-cs"/>
              </a:rPr>
              <a:t> out of the boat! “</a:t>
            </a:r>
            <a:r>
              <a:rPr kumimoji="0" lang="en-US" sz="3300" b="0" i="1" u="none" strike="noStrike" kern="1200" cap="none" spc="0" normalizeH="0" baseline="0" noProof="0" dirty="0">
                <a:ln>
                  <a:noFill/>
                </a:ln>
                <a:solidFill>
                  <a:srgbClr val="000000"/>
                </a:solidFill>
                <a:effectLst/>
                <a:uLnTx/>
                <a:uFillTx/>
                <a:latin typeface="Segoe UI Light"/>
                <a:ea typeface="+mn-ea"/>
                <a:cs typeface="+mn-cs"/>
              </a:rPr>
              <a:t>And Peter </a:t>
            </a:r>
            <a:r>
              <a:rPr kumimoji="0" lang="en-US" sz="3300" b="1" i="1" u="none" strike="noStrike" kern="1200" cap="none" spc="0" normalizeH="0" baseline="0" noProof="0" dirty="0">
                <a:ln>
                  <a:noFill/>
                </a:ln>
                <a:solidFill>
                  <a:srgbClr val="000000"/>
                </a:solidFill>
                <a:effectLst/>
                <a:uLnTx/>
                <a:uFillTx/>
                <a:latin typeface="Segoe UI Light"/>
                <a:ea typeface="+mn-ea"/>
                <a:cs typeface="+mn-cs"/>
              </a:rPr>
              <a:t>got out </a:t>
            </a:r>
            <a:r>
              <a:rPr kumimoji="0" lang="en-US" sz="3300" b="0" i="1" u="none" strike="noStrike" kern="1200" cap="none" spc="0" normalizeH="0" baseline="0" noProof="0" dirty="0">
                <a:ln>
                  <a:noFill/>
                </a:ln>
                <a:solidFill>
                  <a:srgbClr val="000000"/>
                </a:solidFill>
                <a:effectLst/>
                <a:uLnTx/>
                <a:uFillTx/>
                <a:latin typeface="Segoe UI Light"/>
                <a:ea typeface="+mn-ea"/>
                <a:cs typeface="+mn-cs"/>
              </a:rPr>
              <a:t>of the boat …”; </a:t>
            </a:r>
            <a:r>
              <a:rPr kumimoji="0" lang="en-US" sz="3300" b="0" i="0" u="none" strike="noStrike" kern="1200" cap="none" spc="0" normalizeH="0" baseline="0" noProof="0" dirty="0">
                <a:ln>
                  <a:noFill/>
                </a:ln>
                <a:solidFill>
                  <a:srgbClr val="000000"/>
                </a:solidFill>
                <a:effectLst/>
                <a:uLnTx/>
                <a:uFillTx/>
                <a:latin typeface="Segoe UI Light"/>
                <a:ea typeface="+mn-ea"/>
                <a:cs typeface="+mn-cs"/>
              </a:rPr>
              <a:t>“</a:t>
            </a:r>
            <a:r>
              <a:rPr kumimoji="0" lang="en-US" sz="3300" b="1" i="0" u="none" strike="noStrike" kern="1200" cap="none" spc="0" normalizeH="0" baseline="0" noProof="0" dirty="0">
                <a:ln>
                  <a:noFill/>
                </a:ln>
                <a:solidFill>
                  <a:srgbClr val="000000"/>
                </a:solidFill>
                <a:effectLst/>
                <a:uLnTx/>
                <a:uFillTx/>
                <a:latin typeface="Segoe UI Light"/>
                <a:ea typeface="+mn-ea"/>
                <a:cs typeface="+mn-cs"/>
              </a:rPr>
              <a:t>to descend </a:t>
            </a:r>
            <a:r>
              <a:rPr kumimoji="0" lang="en-US" sz="3300" b="0" i="0" u="none" strike="noStrike" kern="1200" cap="none" spc="0" normalizeH="0" baseline="0" noProof="0" dirty="0">
                <a:ln>
                  <a:noFill/>
                </a:ln>
                <a:solidFill>
                  <a:srgbClr val="000000"/>
                </a:solidFill>
                <a:effectLst/>
                <a:uLnTx/>
                <a:uFillTx/>
                <a:latin typeface="Segoe UI Light"/>
                <a:ea typeface="+mn-ea"/>
                <a:cs typeface="+mn-cs"/>
              </a:rPr>
              <a:t>(literally or figuratively)” </a:t>
            </a:r>
            <a:r>
              <a:rPr kumimoji="0" lang="en-US" sz="2100" b="0" i="0" u="none" strike="noStrike" kern="1200" cap="none" spc="0" normalizeH="0" baseline="0" noProof="0" dirty="0">
                <a:ln>
                  <a:noFill/>
                </a:ln>
                <a:solidFill>
                  <a:srgbClr val="000000"/>
                </a:solidFill>
                <a:effectLst/>
                <a:uLnTx/>
                <a:uFillTx/>
                <a:latin typeface="Segoe UI Light"/>
                <a:ea typeface="+mn-ea"/>
                <a:cs typeface="+mn-cs"/>
              </a:rPr>
              <a:t>(Strong)</a:t>
            </a:r>
          </a:p>
          <a:p>
            <a:pPr marL="228600" marR="0" lvl="0" indent="-228600" algn="l" defTabSz="914400" rtl="0" eaLnBrk="1" fontAlgn="auto" latinLnBrk="0" hangingPunct="1">
              <a:lnSpc>
                <a:spcPct val="90000"/>
              </a:lnSpc>
              <a:spcBef>
                <a:spcPts val="1000"/>
              </a:spcBef>
              <a:spcAft>
                <a:spcPts val="600"/>
              </a:spcAft>
              <a:buClrTx/>
              <a:buSzTx/>
              <a:buFont typeface="Arial" panose="020B0604020202020204" pitchFamily="34" charset="0"/>
              <a:buChar char="•"/>
              <a:tabLst/>
              <a:defRPr/>
            </a:pPr>
            <a:r>
              <a:rPr kumimoji="0" lang="en-US" sz="3300" b="0" i="0" u="none" strike="noStrike" kern="1200" cap="none" spc="0" normalizeH="0" baseline="0" noProof="0" dirty="0">
                <a:ln>
                  <a:noFill/>
                </a:ln>
                <a:solidFill>
                  <a:srgbClr val="000000"/>
                </a:solidFill>
                <a:effectLst/>
                <a:uLnTx/>
                <a:uFillTx/>
                <a:latin typeface="Segoe UI Light"/>
                <a:ea typeface="+mn-ea"/>
                <a:cs typeface="+mn-cs"/>
              </a:rPr>
              <a:t>Peter climbed down from the boat to the surface of the water.</a:t>
            </a:r>
            <a:endParaRPr kumimoji="0" lang="en-US" sz="2800" b="0" i="1" u="none" strike="noStrike" kern="1200" cap="none" spc="0" normalizeH="0" baseline="0" noProof="0" dirty="0">
              <a:ln>
                <a:noFill/>
              </a:ln>
              <a:solidFill>
                <a:srgbClr val="000000"/>
              </a:solidFill>
              <a:effectLst/>
              <a:uLnTx/>
              <a:uFillTx/>
              <a:latin typeface="Segoe UI Light"/>
              <a:ea typeface="+mn-ea"/>
              <a:cs typeface="+mn-cs"/>
            </a:endParaRPr>
          </a:p>
        </p:txBody>
      </p:sp>
    </p:spTree>
    <p:extLst>
      <p:ext uri="{BB962C8B-B14F-4D97-AF65-F5344CB8AC3E}">
        <p14:creationId xmlns:p14="http://schemas.microsoft.com/office/powerpoint/2010/main" val="6993117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5">
                                            <p:txEl>
                                              <p:pRg st="0" end="0"/>
                                            </p:txEl>
                                          </p:spTgt>
                                        </p:tgtEl>
                                        <p:attrNameLst>
                                          <p:attrName>style.visibility</p:attrName>
                                        </p:attrNameLst>
                                      </p:cBhvr>
                                      <p:to>
                                        <p:strVal val="visible"/>
                                      </p:to>
                                    </p:set>
                                    <p:animEffect transition="in" filter="fade">
                                      <p:cBhvr>
                                        <p:cTn id="7" dur="500"/>
                                        <p:tgtEl>
                                          <p:spTgt spid="4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5">
                                            <p:txEl>
                                              <p:pRg st="1" end="1"/>
                                            </p:txEl>
                                          </p:spTgt>
                                        </p:tgtEl>
                                        <p:attrNameLst>
                                          <p:attrName>style.visibility</p:attrName>
                                        </p:attrNameLst>
                                      </p:cBhvr>
                                      <p:to>
                                        <p:strVal val="visible"/>
                                      </p:to>
                                    </p:set>
                                    <p:animEffect transition="in" filter="fade">
                                      <p:cBhvr>
                                        <p:cTn id="12" dur="500"/>
                                        <p:tgtEl>
                                          <p:spTgt spid="4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hidden="1">
            <a:extLst>
              <a:ext uri="{FF2B5EF4-FFF2-40B4-BE49-F238E27FC236}">
                <a16:creationId xmlns:a16="http://schemas.microsoft.com/office/drawing/2014/main" id="{B5981CF1-BC08-49F8-B0F9-AAF98EC67450}"/>
              </a:ext>
            </a:extLst>
          </p:cNvPr>
          <p:cNvSpPr>
            <a:spLocks noGrp="1"/>
          </p:cNvSpPr>
          <p:nvPr>
            <p:ph type="title" idx="4294967295"/>
          </p:nvPr>
        </p:nvSpPr>
        <p:spPr>
          <a:xfrm>
            <a:off x="0" y="1131094"/>
            <a:ext cx="7886700" cy="994172"/>
          </a:xfrm>
        </p:spPr>
        <p:txBody>
          <a:bodyPr/>
          <a:lstStyle/>
          <a:p>
            <a:r>
              <a:rPr lang="en-US" dirty="0"/>
              <a:t>Project analysis slide 2</a:t>
            </a:r>
          </a:p>
        </p:txBody>
      </p:sp>
      <p:cxnSp>
        <p:nvCxnSpPr>
          <p:cNvPr id="8" name="Straight Connector 7">
            <a:extLst>
              <a:ext uri="{FF2B5EF4-FFF2-40B4-BE49-F238E27FC236}">
                <a16:creationId xmlns:a16="http://schemas.microsoft.com/office/drawing/2014/main" id="{D0986099-F5F2-4E8B-BE17-81194861A00C}"/>
              </a:ext>
              <a:ext uri="{C183D7F6-B498-43B3-948B-1728B52AA6E4}">
                <adec:decorative xmlns:adec="http://schemas.microsoft.com/office/drawing/2017/decorative" val="1"/>
              </a:ext>
            </a:extLst>
          </p:cNvPr>
          <p:cNvCxnSpPr>
            <a:cxnSpLocks/>
          </p:cNvCxnSpPr>
          <p:nvPr/>
        </p:nvCxnSpPr>
        <p:spPr>
          <a:xfrm>
            <a:off x="7331242" y="654006"/>
            <a:ext cx="1812758" cy="0"/>
          </a:xfrm>
          <a:prstGeom prst="line">
            <a:avLst/>
          </a:prstGeom>
          <a:ln>
            <a:solidFill>
              <a:schemeClr val="accent3">
                <a:lumMod val="50000"/>
              </a:schemeClr>
            </a:solidFill>
            <a:headEnd type="oval"/>
          </a:ln>
        </p:spPr>
        <p:style>
          <a:lnRef idx="1">
            <a:schemeClr val="accent1"/>
          </a:lnRef>
          <a:fillRef idx="0">
            <a:schemeClr val="accent1"/>
          </a:fillRef>
          <a:effectRef idx="0">
            <a:schemeClr val="accent1"/>
          </a:effectRef>
          <a:fontRef idx="minor">
            <a:schemeClr val="tx1"/>
          </a:fontRef>
        </p:style>
      </p:cxnSp>
      <p:sp>
        <p:nvSpPr>
          <p:cNvPr id="11" name="Title 1">
            <a:extLst>
              <a:ext uri="{FF2B5EF4-FFF2-40B4-BE49-F238E27FC236}">
                <a16:creationId xmlns:a16="http://schemas.microsoft.com/office/drawing/2014/main" id="{4E3F5479-058B-4FA8-92E9-18CAB8CDC5C5}"/>
              </a:ext>
            </a:extLst>
          </p:cNvPr>
          <p:cNvSpPr txBox="1">
            <a:spLocks/>
          </p:cNvSpPr>
          <p:nvPr/>
        </p:nvSpPr>
        <p:spPr>
          <a:xfrm>
            <a:off x="1783430" y="255435"/>
            <a:ext cx="5616608" cy="797141"/>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200" b="1" i="0" u="none" strike="noStrike" kern="1200" cap="none" spc="0" normalizeH="0" baseline="0" noProof="0" dirty="0">
                <a:ln>
                  <a:noFill/>
                </a:ln>
                <a:solidFill>
                  <a:srgbClr val="000000">
                    <a:lumMod val="75000"/>
                    <a:lumOff val="25000"/>
                  </a:srgbClr>
                </a:solidFill>
                <a:effectLst/>
                <a:uLnTx/>
                <a:uFillTx/>
                <a:latin typeface="Century Gothic"/>
                <a:ea typeface="+mj-ea"/>
                <a:cs typeface="+mj-cs"/>
              </a:rPr>
              <a:t>Jesus Walks On The Water</a:t>
            </a: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2000" b="1" i="0" u="none" strike="noStrike" kern="1200" cap="none" spc="0" normalizeH="0" baseline="0" noProof="0" dirty="0">
                <a:ln>
                  <a:noFill/>
                </a:ln>
                <a:solidFill>
                  <a:srgbClr val="FF0000"/>
                </a:solidFill>
                <a:effectLst/>
                <a:uLnTx/>
                <a:uFillTx/>
                <a:latin typeface="Century Gothic"/>
                <a:ea typeface="+mj-ea"/>
                <a:cs typeface="+mj-cs"/>
              </a:rPr>
              <a:t>Matthew 14:22-36</a:t>
            </a:r>
            <a:r>
              <a:rPr kumimoji="0" lang="en-US" sz="2000" b="1" i="0" u="none" strike="noStrike" kern="1200" cap="none" spc="0" normalizeH="0" baseline="0" noProof="0" dirty="0">
                <a:ln>
                  <a:noFill/>
                </a:ln>
                <a:solidFill>
                  <a:srgbClr val="000000">
                    <a:lumMod val="75000"/>
                    <a:lumOff val="25000"/>
                  </a:srgbClr>
                </a:solidFill>
                <a:effectLst/>
                <a:uLnTx/>
                <a:uFillTx/>
                <a:latin typeface="Century Gothic"/>
                <a:ea typeface="+mj-ea"/>
                <a:cs typeface="+mj-cs"/>
              </a:rPr>
              <a:t>; </a:t>
            </a:r>
            <a:r>
              <a:rPr kumimoji="0" lang="en-US" sz="2000" b="1" i="0" u="none" strike="noStrike" kern="1200" cap="none" spc="0" normalizeH="0" baseline="0" noProof="0" dirty="0">
                <a:ln>
                  <a:noFill/>
                </a:ln>
                <a:solidFill>
                  <a:srgbClr val="000000"/>
                </a:solidFill>
                <a:effectLst/>
                <a:uLnTx/>
                <a:uFillTx/>
                <a:latin typeface="Century Gothic"/>
                <a:ea typeface="+mj-ea"/>
                <a:cs typeface="+mj-cs"/>
              </a:rPr>
              <a:t>Mark 6:45-56</a:t>
            </a:r>
            <a:r>
              <a:rPr kumimoji="0" lang="en-US" sz="2000" b="1" i="0" u="none" strike="noStrike" kern="1200" cap="none" spc="0" normalizeH="0" baseline="0" noProof="0" dirty="0">
                <a:ln>
                  <a:noFill/>
                </a:ln>
                <a:solidFill>
                  <a:srgbClr val="000000">
                    <a:lumMod val="75000"/>
                    <a:lumOff val="25000"/>
                  </a:srgbClr>
                </a:solidFill>
                <a:effectLst/>
                <a:uLnTx/>
                <a:uFillTx/>
                <a:latin typeface="Century Gothic"/>
                <a:ea typeface="+mj-ea"/>
                <a:cs typeface="+mj-cs"/>
              </a:rPr>
              <a:t>; </a:t>
            </a:r>
            <a:r>
              <a:rPr kumimoji="0" lang="en-US" sz="2000" b="1" i="0" u="none" strike="noStrike" kern="1200" cap="none" spc="0" normalizeH="0" baseline="0" noProof="0" dirty="0">
                <a:ln>
                  <a:noFill/>
                </a:ln>
                <a:solidFill>
                  <a:srgbClr val="000000"/>
                </a:solidFill>
                <a:effectLst/>
                <a:uLnTx/>
                <a:uFillTx/>
                <a:latin typeface="Century Gothic"/>
                <a:ea typeface="+mj-ea"/>
                <a:cs typeface="+mj-cs"/>
              </a:rPr>
              <a:t>John 6:15-21</a:t>
            </a:r>
            <a:endParaRPr kumimoji="0" lang="en-US" sz="2000" b="0" i="0" u="none" strike="noStrike" kern="1200" cap="none" spc="0" normalizeH="0" baseline="0" noProof="0" dirty="0">
              <a:ln>
                <a:noFill/>
              </a:ln>
              <a:solidFill>
                <a:srgbClr val="000000"/>
              </a:solidFill>
              <a:effectLst/>
              <a:uLnTx/>
              <a:uFillTx/>
              <a:latin typeface="Century Gothic"/>
              <a:ea typeface="+mj-ea"/>
              <a:cs typeface="+mj-cs"/>
            </a:endParaRPr>
          </a:p>
        </p:txBody>
      </p:sp>
      <p:cxnSp>
        <p:nvCxnSpPr>
          <p:cNvPr id="14" name="Straight Connector 13">
            <a:extLst>
              <a:ext uri="{FF2B5EF4-FFF2-40B4-BE49-F238E27FC236}">
                <a16:creationId xmlns:a16="http://schemas.microsoft.com/office/drawing/2014/main" id="{83E690F4-843A-47A5-8620-4FB01C0D8E68}"/>
              </a:ext>
              <a:ext uri="{C183D7F6-B498-43B3-948B-1728B52AA6E4}">
                <adec:decorative xmlns:adec="http://schemas.microsoft.com/office/drawing/2017/decorative" val="1"/>
              </a:ext>
            </a:extLst>
          </p:cNvPr>
          <p:cNvCxnSpPr>
            <a:cxnSpLocks/>
          </p:cNvCxnSpPr>
          <p:nvPr/>
        </p:nvCxnSpPr>
        <p:spPr>
          <a:xfrm>
            <a:off x="0" y="671908"/>
            <a:ext cx="1844842" cy="0"/>
          </a:xfrm>
          <a:prstGeom prst="line">
            <a:avLst/>
          </a:prstGeom>
          <a:ln>
            <a:solidFill>
              <a:schemeClr val="accent3">
                <a:lumMod val="50000"/>
              </a:schemeClr>
            </a:solidFill>
            <a:tailEnd type="oval"/>
          </a:ln>
        </p:spPr>
        <p:style>
          <a:lnRef idx="1">
            <a:schemeClr val="accent1"/>
          </a:lnRef>
          <a:fillRef idx="0">
            <a:schemeClr val="accent1"/>
          </a:fillRef>
          <a:effectRef idx="0">
            <a:schemeClr val="accent1"/>
          </a:effectRef>
          <a:fontRef idx="minor">
            <a:schemeClr val="tx1"/>
          </a:fontRef>
        </p:style>
      </p:cxnSp>
      <p:grpSp>
        <p:nvGrpSpPr>
          <p:cNvPr id="31" name="Group 30" descr="Icons of bar chart and line graph.">
            <a:extLst>
              <a:ext uri="{FF2B5EF4-FFF2-40B4-BE49-F238E27FC236}">
                <a16:creationId xmlns:a16="http://schemas.microsoft.com/office/drawing/2014/main" id="{044C3643-8A0E-47C1-BEB8-C73203B5E58D}"/>
              </a:ext>
            </a:extLst>
          </p:cNvPr>
          <p:cNvGrpSpPr/>
          <p:nvPr/>
        </p:nvGrpSpPr>
        <p:grpSpPr>
          <a:xfrm>
            <a:off x="3536746" y="2215153"/>
            <a:ext cx="260759" cy="260759"/>
            <a:chOff x="4319588" y="2492375"/>
            <a:chExt cx="287338" cy="287338"/>
          </a:xfrm>
          <a:solidFill>
            <a:schemeClr val="bg1"/>
          </a:solidFill>
        </p:grpSpPr>
        <p:sp>
          <p:nvSpPr>
            <p:cNvPr id="32" name="Freeform 372">
              <a:extLst>
                <a:ext uri="{FF2B5EF4-FFF2-40B4-BE49-F238E27FC236}">
                  <a16:creationId xmlns:a16="http://schemas.microsoft.com/office/drawing/2014/main" id="{56E8F5A5-5318-470B-8F42-337C264086AA}"/>
                </a:ext>
              </a:extLst>
            </p:cNvPr>
            <p:cNvSpPr>
              <a:spLocks/>
            </p:cNvSpPr>
            <p:nvPr/>
          </p:nvSpPr>
          <p:spPr bwMode="auto">
            <a:xfrm>
              <a:off x="4319588" y="2587625"/>
              <a:ext cx="287338" cy="192088"/>
            </a:xfrm>
            <a:custGeom>
              <a:avLst/>
              <a:gdLst>
                <a:gd name="T0" fmla="*/ 843 w 904"/>
                <a:gd name="T1" fmla="*/ 572 h 602"/>
                <a:gd name="T2" fmla="*/ 843 w 904"/>
                <a:gd name="T3" fmla="*/ 12 h 602"/>
                <a:gd name="T4" fmla="*/ 841 w 904"/>
                <a:gd name="T5" fmla="*/ 7 h 602"/>
                <a:gd name="T6" fmla="*/ 836 w 904"/>
                <a:gd name="T7" fmla="*/ 3 h 602"/>
                <a:gd name="T8" fmla="*/ 831 w 904"/>
                <a:gd name="T9" fmla="*/ 1 h 602"/>
                <a:gd name="T10" fmla="*/ 708 w 904"/>
                <a:gd name="T11" fmla="*/ 0 h 602"/>
                <a:gd name="T12" fmla="*/ 702 w 904"/>
                <a:gd name="T13" fmla="*/ 2 h 602"/>
                <a:gd name="T14" fmla="*/ 697 w 904"/>
                <a:gd name="T15" fmla="*/ 5 h 602"/>
                <a:gd name="T16" fmla="*/ 694 w 904"/>
                <a:gd name="T17" fmla="*/ 9 h 602"/>
                <a:gd name="T18" fmla="*/ 693 w 904"/>
                <a:gd name="T19" fmla="*/ 16 h 602"/>
                <a:gd name="T20" fmla="*/ 632 w 904"/>
                <a:gd name="T21" fmla="*/ 572 h 602"/>
                <a:gd name="T22" fmla="*/ 632 w 904"/>
                <a:gd name="T23" fmla="*/ 283 h 602"/>
                <a:gd name="T24" fmla="*/ 630 w 904"/>
                <a:gd name="T25" fmla="*/ 277 h 602"/>
                <a:gd name="T26" fmla="*/ 626 w 904"/>
                <a:gd name="T27" fmla="*/ 274 h 602"/>
                <a:gd name="T28" fmla="*/ 621 w 904"/>
                <a:gd name="T29" fmla="*/ 271 h 602"/>
                <a:gd name="T30" fmla="*/ 497 w 904"/>
                <a:gd name="T31" fmla="*/ 271 h 602"/>
                <a:gd name="T32" fmla="*/ 491 w 904"/>
                <a:gd name="T33" fmla="*/ 272 h 602"/>
                <a:gd name="T34" fmla="*/ 487 w 904"/>
                <a:gd name="T35" fmla="*/ 275 h 602"/>
                <a:gd name="T36" fmla="*/ 483 w 904"/>
                <a:gd name="T37" fmla="*/ 281 h 602"/>
                <a:gd name="T38" fmla="*/ 482 w 904"/>
                <a:gd name="T39" fmla="*/ 286 h 602"/>
                <a:gd name="T40" fmla="*/ 421 w 904"/>
                <a:gd name="T41" fmla="*/ 572 h 602"/>
                <a:gd name="T42" fmla="*/ 421 w 904"/>
                <a:gd name="T43" fmla="*/ 193 h 602"/>
                <a:gd name="T44" fmla="*/ 419 w 904"/>
                <a:gd name="T45" fmla="*/ 187 h 602"/>
                <a:gd name="T46" fmla="*/ 415 w 904"/>
                <a:gd name="T47" fmla="*/ 183 h 602"/>
                <a:gd name="T48" fmla="*/ 409 w 904"/>
                <a:gd name="T49" fmla="*/ 181 h 602"/>
                <a:gd name="T50" fmla="*/ 286 w 904"/>
                <a:gd name="T51" fmla="*/ 181 h 602"/>
                <a:gd name="T52" fmla="*/ 281 w 904"/>
                <a:gd name="T53" fmla="*/ 182 h 602"/>
                <a:gd name="T54" fmla="*/ 275 w 904"/>
                <a:gd name="T55" fmla="*/ 185 h 602"/>
                <a:gd name="T56" fmla="*/ 272 w 904"/>
                <a:gd name="T57" fmla="*/ 190 h 602"/>
                <a:gd name="T58" fmla="*/ 271 w 904"/>
                <a:gd name="T59" fmla="*/ 196 h 602"/>
                <a:gd name="T60" fmla="*/ 211 w 904"/>
                <a:gd name="T61" fmla="*/ 572 h 602"/>
                <a:gd name="T62" fmla="*/ 211 w 904"/>
                <a:gd name="T63" fmla="*/ 404 h 602"/>
                <a:gd name="T64" fmla="*/ 209 w 904"/>
                <a:gd name="T65" fmla="*/ 399 h 602"/>
                <a:gd name="T66" fmla="*/ 205 w 904"/>
                <a:gd name="T67" fmla="*/ 394 h 602"/>
                <a:gd name="T68" fmla="*/ 199 w 904"/>
                <a:gd name="T69" fmla="*/ 392 h 602"/>
                <a:gd name="T70" fmla="*/ 76 w 904"/>
                <a:gd name="T71" fmla="*/ 391 h 602"/>
                <a:gd name="T72" fmla="*/ 69 w 904"/>
                <a:gd name="T73" fmla="*/ 392 h 602"/>
                <a:gd name="T74" fmla="*/ 65 w 904"/>
                <a:gd name="T75" fmla="*/ 396 h 602"/>
                <a:gd name="T76" fmla="*/ 62 w 904"/>
                <a:gd name="T77" fmla="*/ 401 h 602"/>
                <a:gd name="T78" fmla="*/ 61 w 904"/>
                <a:gd name="T79" fmla="*/ 406 h 602"/>
                <a:gd name="T80" fmla="*/ 15 w 904"/>
                <a:gd name="T81" fmla="*/ 572 h 602"/>
                <a:gd name="T82" fmla="*/ 9 w 904"/>
                <a:gd name="T83" fmla="*/ 573 h 602"/>
                <a:gd name="T84" fmla="*/ 5 w 904"/>
                <a:gd name="T85" fmla="*/ 577 h 602"/>
                <a:gd name="T86" fmla="*/ 2 w 904"/>
                <a:gd name="T87" fmla="*/ 581 h 602"/>
                <a:gd name="T88" fmla="*/ 0 w 904"/>
                <a:gd name="T89" fmla="*/ 587 h 602"/>
                <a:gd name="T90" fmla="*/ 2 w 904"/>
                <a:gd name="T91" fmla="*/ 593 h 602"/>
                <a:gd name="T92" fmla="*/ 5 w 904"/>
                <a:gd name="T93" fmla="*/ 598 h 602"/>
                <a:gd name="T94" fmla="*/ 9 w 904"/>
                <a:gd name="T95" fmla="*/ 601 h 602"/>
                <a:gd name="T96" fmla="*/ 15 w 904"/>
                <a:gd name="T97" fmla="*/ 602 h 602"/>
                <a:gd name="T98" fmla="*/ 196 w 904"/>
                <a:gd name="T99" fmla="*/ 602 h 602"/>
                <a:gd name="T100" fmla="*/ 406 w 904"/>
                <a:gd name="T101" fmla="*/ 602 h 602"/>
                <a:gd name="T102" fmla="*/ 617 w 904"/>
                <a:gd name="T103" fmla="*/ 602 h 602"/>
                <a:gd name="T104" fmla="*/ 828 w 904"/>
                <a:gd name="T105" fmla="*/ 602 h 602"/>
                <a:gd name="T106" fmla="*/ 891 w 904"/>
                <a:gd name="T107" fmla="*/ 602 h 602"/>
                <a:gd name="T108" fmla="*/ 896 w 904"/>
                <a:gd name="T109" fmla="*/ 600 h 602"/>
                <a:gd name="T110" fmla="*/ 901 w 904"/>
                <a:gd name="T111" fmla="*/ 596 h 602"/>
                <a:gd name="T112" fmla="*/ 903 w 904"/>
                <a:gd name="T113" fmla="*/ 591 h 602"/>
                <a:gd name="T114" fmla="*/ 903 w 904"/>
                <a:gd name="T115" fmla="*/ 584 h 602"/>
                <a:gd name="T116" fmla="*/ 901 w 904"/>
                <a:gd name="T117" fmla="*/ 579 h 602"/>
                <a:gd name="T118" fmla="*/ 896 w 904"/>
                <a:gd name="T119" fmla="*/ 575 h 602"/>
                <a:gd name="T120" fmla="*/ 891 w 904"/>
                <a:gd name="T121" fmla="*/ 572 h 6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904" h="602">
                  <a:moveTo>
                    <a:pt x="889" y="572"/>
                  </a:moveTo>
                  <a:lnTo>
                    <a:pt x="843" y="572"/>
                  </a:lnTo>
                  <a:lnTo>
                    <a:pt x="843" y="16"/>
                  </a:lnTo>
                  <a:lnTo>
                    <a:pt x="843" y="12"/>
                  </a:lnTo>
                  <a:lnTo>
                    <a:pt x="842" y="9"/>
                  </a:lnTo>
                  <a:lnTo>
                    <a:pt x="841" y="7"/>
                  </a:lnTo>
                  <a:lnTo>
                    <a:pt x="838" y="5"/>
                  </a:lnTo>
                  <a:lnTo>
                    <a:pt x="836" y="3"/>
                  </a:lnTo>
                  <a:lnTo>
                    <a:pt x="834" y="2"/>
                  </a:lnTo>
                  <a:lnTo>
                    <a:pt x="831" y="1"/>
                  </a:lnTo>
                  <a:lnTo>
                    <a:pt x="828" y="1"/>
                  </a:lnTo>
                  <a:lnTo>
                    <a:pt x="708" y="0"/>
                  </a:lnTo>
                  <a:lnTo>
                    <a:pt x="704" y="1"/>
                  </a:lnTo>
                  <a:lnTo>
                    <a:pt x="702" y="2"/>
                  </a:lnTo>
                  <a:lnTo>
                    <a:pt x="699" y="3"/>
                  </a:lnTo>
                  <a:lnTo>
                    <a:pt x="697" y="5"/>
                  </a:lnTo>
                  <a:lnTo>
                    <a:pt x="695" y="7"/>
                  </a:lnTo>
                  <a:lnTo>
                    <a:pt x="694" y="9"/>
                  </a:lnTo>
                  <a:lnTo>
                    <a:pt x="693" y="12"/>
                  </a:lnTo>
                  <a:lnTo>
                    <a:pt x="693" y="16"/>
                  </a:lnTo>
                  <a:lnTo>
                    <a:pt x="693" y="572"/>
                  </a:lnTo>
                  <a:lnTo>
                    <a:pt x="632" y="572"/>
                  </a:lnTo>
                  <a:lnTo>
                    <a:pt x="632" y="286"/>
                  </a:lnTo>
                  <a:lnTo>
                    <a:pt x="632" y="283"/>
                  </a:lnTo>
                  <a:lnTo>
                    <a:pt x="631" y="281"/>
                  </a:lnTo>
                  <a:lnTo>
                    <a:pt x="630" y="277"/>
                  </a:lnTo>
                  <a:lnTo>
                    <a:pt x="628" y="275"/>
                  </a:lnTo>
                  <a:lnTo>
                    <a:pt x="626" y="274"/>
                  </a:lnTo>
                  <a:lnTo>
                    <a:pt x="623" y="272"/>
                  </a:lnTo>
                  <a:lnTo>
                    <a:pt x="621" y="271"/>
                  </a:lnTo>
                  <a:lnTo>
                    <a:pt x="617" y="271"/>
                  </a:lnTo>
                  <a:lnTo>
                    <a:pt x="497" y="271"/>
                  </a:lnTo>
                  <a:lnTo>
                    <a:pt x="494" y="271"/>
                  </a:lnTo>
                  <a:lnTo>
                    <a:pt x="491" y="272"/>
                  </a:lnTo>
                  <a:lnTo>
                    <a:pt x="489" y="274"/>
                  </a:lnTo>
                  <a:lnTo>
                    <a:pt x="487" y="275"/>
                  </a:lnTo>
                  <a:lnTo>
                    <a:pt x="484" y="277"/>
                  </a:lnTo>
                  <a:lnTo>
                    <a:pt x="483" y="281"/>
                  </a:lnTo>
                  <a:lnTo>
                    <a:pt x="482" y="283"/>
                  </a:lnTo>
                  <a:lnTo>
                    <a:pt x="482" y="286"/>
                  </a:lnTo>
                  <a:lnTo>
                    <a:pt x="482" y="572"/>
                  </a:lnTo>
                  <a:lnTo>
                    <a:pt x="421" y="572"/>
                  </a:lnTo>
                  <a:lnTo>
                    <a:pt x="421" y="196"/>
                  </a:lnTo>
                  <a:lnTo>
                    <a:pt x="421" y="193"/>
                  </a:lnTo>
                  <a:lnTo>
                    <a:pt x="420" y="190"/>
                  </a:lnTo>
                  <a:lnTo>
                    <a:pt x="419" y="187"/>
                  </a:lnTo>
                  <a:lnTo>
                    <a:pt x="417" y="185"/>
                  </a:lnTo>
                  <a:lnTo>
                    <a:pt x="415" y="183"/>
                  </a:lnTo>
                  <a:lnTo>
                    <a:pt x="413" y="182"/>
                  </a:lnTo>
                  <a:lnTo>
                    <a:pt x="409" y="181"/>
                  </a:lnTo>
                  <a:lnTo>
                    <a:pt x="406" y="181"/>
                  </a:lnTo>
                  <a:lnTo>
                    <a:pt x="286" y="181"/>
                  </a:lnTo>
                  <a:lnTo>
                    <a:pt x="283" y="181"/>
                  </a:lnTo>
                  <a:lnTo>
                    <a:pt x="281" y="182"/>
                  </a:lnTo>
                  <a:lnTo>
                    <a:pt x="277" y="183"/>
                  </a:lnTo>
                  <a:lnTo>
                    <a:pt x="275" y="185"/>
                  </a:lnTo>
                  <a:lnTo>
                    <a:pt x="273" y="187"/>
                  </a:lnTo>
                  <a:lnTo>
                    <a:pt x="272" y="190"/>
                  </a:lnTo>
                  <a:lnTo>
                    <a:pt x="271" y="193"/>
                  </a:lnTo>
                  <a:lnTo>
                    <a:pt x="271" y="196"/>
                  </a:lnTo>
                  <a:lnTo>
                    <a:pt x="271" y="572"/>
                  </a:lnTo>
                  <a:lnTo>
                    <a:pt x="211" y="572"/>
                  </a:lnTo>
                  <a:lnTo>
                    <a:pt x="211" y="406"/>
                  </a:lnTo>
                  <a:lnTo>
                    <a:pt x="211" y="404"/>
                  </a:lnTo>
                  <a:lnTo>
                    <a:pt x="210" y="401"/>
                  </a:lnTo>
                  <a:lnTo>
                    <a:pt x="209" y="399"/>
                  </a:lnTo>
                  <a:lnTo>
                    <a:pt x="207" y="396"/>
                  </a:lnTo>
                  <a:lnTo>
                    <a:pt x="205" y="394"/>
                  </a:lnTo>
                  <a:lnTo>
                    <a:pt x="201" y="393"/>
                  </a:lnTo>
                  <a:lnTo>
                    <a:pt x="199" y="392"/>
                  </a:lnTo>
                  <a:lnTo>
                    <a:pt x="196" y="391"/>
                  </a:lnTo>
                  <a:lnTo>
                    <a:pt x="76" y="391"/>
                  </a:lnTo>
                  <a:lnTo>
                    <a:pt x="73" y="392"/>
                  </a:lnTo>
                  <a:lnTo>
                    <a:pt x="69" y="392"/>
                  </a:lnTo>
                  <a:lnTo>
                    <a:pt x="67" y="394"/>
                  </a:lnTo>
                  <a:lnTo>
                    <a:pt x="65" y="396"/>
                  </a:lnTo>
                  <a:lnTo>
                    <a:pt x="63" y="399"/>
                  </a:lnTo>
                  <a:lnTo>
                    <a:pt x="62" y="401"/>
                  </a:lnTo>
                  <a:lnTo>
                    <a:pt x="61" y="404"/>
                  </a:lnTo>
                  <a:lnTo>
                    <a:pt x="61" y="406"/>
                  </a:lnTo>
                  <a:lnTo>
                    <a:pt x="61" y="572"/>
                  </a:lnTo>
                  <a:lnTo>
                    <a:pt x="15" y="572"/>
                  </a:lnTo>
                  <a:lnTo>
                    <a:pt x="13" y="572"/>
                  </a:lnTo>
                  <a:lnTo>
                    <a:pt x="9" y="573"/>
                  </a:lnTo>
                  <a:lnTo>
                    <a:pt x="7" y="575"/>
                  </a:lnTo>
                  <a:lnTo>
                    <a:pt x="5" y="577"/>
                  </a:lnTo>
                  <a:lnTo>
                    <a:pt x="3" y="579"/>
                  </a:lnTo>
                  <a:lnTo>
                    <a:pt x="2" y="581"/>
                  </a:lnTo>
                  <a:lnTo>
                    <a:pt x="1" y="584"/>
                  </a:lnTo>
                  <a:lnTo>
                    <a:pt x="0" y="587"/>
                  </a:lnTo>
                  <a:lnTo>
                    <a:pt x="1" y="591"/>
                  </a:lnTo>
                  <a:lnTo>
                    <a:pt x="2" y="593"/>
                  </a:lnTo>
                  <a:lnTo>
                    <a:pt x="3" y="596"/>
                  </a:lnTo>
                  <a:lnTo>
                    <a:pt x="5" y="598"/>
                  </a:lnTo>
                  <a:lnTo>
                    <a:pt x="7" y="600"/>
                  </a:lnTo>
                  <a:lnTo>
                    <a:pt x="9" y="601"/>
                  </a:lnTo>
                  <a:lnTo>
                    <a:pt x="13" y="602"/>
                  </a:lnTo>
                  <a:lnTo>
                    <a:pt x="15" y="602"/>
                  </a:lnTo>
                  <a:lnTo>
                    <a:pt x="76" y="602"/>
                  </a:lnTo>
                  <a:lnTo>
                    <a:pt x="196" y="602"/>
                  </a:lnTo>
                  <a:lnTo>
                    <a:pt x="286" y="602"/>
                  </a:lnTo>
                  <a:lnTo>
                    <a:pt x="406" y="602"/>
                  </a:lnTo>
                  <a:lnTo>
                    <a:pt x="497" y="602"/>
                  </a:lnTo>
                  <a:lnTo>
                    <a:pt x="617" y="602"/>
                  </a:lnTo>
                  <a:lnTo>
                    <a:pt x="708" y="602"/>
                  </a:lnTo>
                  <a:lnTo>
                    <a:pt x="828" y="602"/>
                  </a:lnTo>
                  <a:lnTo>
                    <a:pt x="889" y="602"/>
                  </a:lnTo>
                  <a:lnTo>
                    <a:pt x="891" y="602"/>
                  </a:lnTo>
                  <a:lnTo>
                    <a:pt x="894" y="601"/>
                  </a:lnTo>
                  <a:lnTo>
                    <a:pt x="896" y="600"/>
                  </a:lnTo>
                  <a:lnTo>
                    <a:pt x="898" y="598"/>
                  </a:lnTo>
                  <a:lnTo>
                    <a:pt x="901" y="596"/>
                  </a:lnTo>
                  <a:lnTo>
                    <a:pt x="902" y="593"/>
                  </a:lnTo>
                  <a:lnTo>
                    <a:pt x="903" y="591"/>
                  </a:lnTo>
                  <a:lnTo>
                    <a:pt x="904" y="587"/>
                  </a:lnTo>
                  <a:lnTo>
                    <a:pt x="903" y="584"/>
                  </a:lnTo>
                  <a:lnTo>
                    <a:pt x="902" y="581"/>
                  </a:lnTo>
                  <a:lnTo>
                    <a:pt x="901" y="579"/>
                  </a:lnTo>
                  <a:lnTo>
                    <a:pt x="898" y="577"/>
                  </a:lnTo>
                  <a:lnTo>
                    <a:pt x="896" y="575"/>
                  </a:lnTo>
                  <a:lnTo>
                    <a:pt x="894" y="573"/>
                  </a:lnTo>
                  <a:lnTo>
                    <a:pt x="891" y="572"/>
                  </a:lnTo>
                  <a:lnTo>
                    <a:pt x="889" y="57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srgbClr val="000000"/>
                </a:solidFill>
                <a:effectLst/>
                <a:uLnTx/>
                <a:uFillTx/>
                <a:latin typeface="Segoe UI Light"/>
                <a:ea typeface="+mn-ea"/>
                <a:cs typeface="+mn-cs"/>
              </a:endParaRPr>
            </a:p>
          </p:txBody>
        </p:sp>
        <p:sp>
          <p:nvSpPr>
            <p:cNvPr id="33" name="Freeform 373">
              <a:extLst>
                <a:ext uri="{FF2B5EF4-FFF2-40B4-BE49-F238E27FC236}">
                  <a16:creationId xmlns:a16="http://schemas.microsoft.com/office/drawing/2014/main" id="{6AA1356D-8F1B-4281-BEC5-5B4EBF7467B1}"/>
                </a:ext>
              </a:extLst>
            </p:cNvPr>
            <p:cNvSpPr>
              <a:spLocks/>
            </p:cNvSpPr>
            <p:nvPr/>
          </p:nvSpPr>
          <p:spPr bwMode="auto">
            <a:xfrm>
              <a:off x="4338638" y="2492375"/>
              <a:ext cx="252413" cy="157163"/>
            </a:xfrm>
            <a:custGeom>
              <a:avLst/>
              <a:gdLst>
                <a:gd name="T0" fmla="*/ 77 w 797"/>
                <a:gd name="T1" fmla="*/ 494 h 497"/>
                <a:gd name="T2" fmla="*/ 97 w 797"/>
                <a:gd name="T3" fmla="*/ 483 h 497"/>
                <a:gd name="T4" fmla="*/ 112 w 797"/>
                <a:gd name="T5" fmla="*/ 466 h 497"/>
                <a:gd name="T6" fmla="*/ 120 w 797"/>
                <a:gd name="T7" fmla="*/ 443 h 497"/>
                <a:gd name="T8" fmla="*/ 116 w 797"/>
                <a:gd name="T9" fmla="*/ 416 h 497"/>
                <a:gd name="T10" fmla="*/ 267 w 797"/>
                <a:gd name="T11" fmla="*/ 298 h 497"/>
                <a:gd name="T12" fmla="*/ 300 w 797"/>
                <a:gd name="T13" fmla="*/ 299 h 497"/>
                <a:gd name="T14" fmla="*/ 325 w 797"/>
                <a:gd name="T15" fmla="*/ 287 h 497"/>
                <a:gd name="T16" fmla="*/ 451 w 797"/>
                <a:gd name="T17" fmla="*/ 327 h 497"/>
                <a:gd name="T18" fmla="*/ 454 w 797"/>
                <a:gd name="T19" fmla="*/ 349 h 497"/>
                <a:gd name="T20" fmla="*/ 464 w 797"/>
                <a:gd name="T21" fmla="*/ 369 h 497"/>
                <a:gd name="T22" fmla="*/ 482 w 797"/>
                <a:gd name="T23" fmla="*/ 384 h 497"/>
                <a:gd name="T24" fmla="*/ 505 w 797"/>
                <a:gd name="T25" fmla="*/ 391 h 497"/>
                <a:gd name="T26" fmla="*/ 529 w 797"/>
                <a:gd name="T27" fmla="*/ 389 h 497"/>
                <a:gd name="T28" fmla="*/ 550 w 797"/>
                <a:gd name="T29" fmla="*/ 378 h 497"/>
                <a:gd name="T30" fmla="*/ 564 w 797"/>
                <a:gd name="T31" fmla="*/ 360 h 497"/>
                <a:gd name="T32" fmla="*/ 571 w 797"/>
                <a:gd name="T33" fmla="*/ 337 h 497"/>
                <a:gd name="T34" fmla="*/ 565 w 797"/>
                <a:gd name="T35" fmla="*/ 304 h 497"/>
                <a:gd name="T36" fmla="*/ 724 w 797"/>
                <a:gd name="T37" fmla="*/ 119 h 497"/>
                <a:gd name="T38" fmla="*/ 750 w 797"/>
                <a:gd name="T39" fmla="*/ 119 h 497"/>
                <a:gd name="T40" fmla="*/ 771 w 797"/>
                <a:gd name="T41" fmla="*/ 110 h 497"/>
                <a:gd name="T42" fmla="*/ 787 w 797"/>
                <a:gd name="T43" fmla="*/ 94 h 497"/>
                <a:gd name="T44" fmla="*/ 796 w 797"/>
                <a:gd name="T45" fmla="*/ 72 h 497"/>
                <a:gd name="T46" fmla="*/ 796 w 797"/>
                <a:gd name="T47" fmla="*/ 48 h 497"/>
                <a:gd name="T48" fmla="*/ 787 w 797"/>
                <a:gd name="T49" fmla="*/ 27 h 497"/>
                <a:gd name="T50" fmla="*/ 771 w 797"/>
                <a:gd name="T51" fmla="*/ 10 h 497"/>
                <a:gd name="T52" fmla="*/ 750 w 797"/>
                <a:gd name="T53" fmla="*/ 1 h 497"/>
                <a:gd name="T54" fmla="*/ 725 w 797"/>
                <a:gd name="T55" fmla="*/ 1 h 497"/>
                <a:gd name="T56" fmla="*/ 703 w 797"/>
                <a:gd name="T57" fmla="*/ 10 h 497"/>
                <a:gd name="T58" fmla="*/ 687 w 797"/>
                <a:gd name="T59" fmla="*/ 27 h 497"/>
                <a:gd name="T60" fmla="*/ 678 w 797"/>
                <a:gd name="T61" fmla="*/ 48 h 497"/>
                <a:gd name="T62" fmla="*/ 680 w 797"/>
                <a:gd name="T63" fmla="*/ 79 h 497"/>
                <a:gd name="T64" fmla="*/ 531 w 797"/>
                <a:gd name="T65" fmla="*/ 275 h 497"/>
                <a:gd name="T66" fmla="*/ 504 w 797"/>
                <a:gd name="T67" fmla="*/ 272 h 497"/>
                <a:gd name="T68" fmla="*/ 478 w 797"/>
                <a:gd name="T69" fmla="*/ 281 h 497"/>
                <a:gd name="T70" fmla="*/ 345 w 797"/>
                <a:gd name="T71" fmla="*/ 248 h 497"/>
                <a:gd name="T72" fmla="*/ 344 w 797"/>
                <a:gd name="T73" fmla="*/ 229 h 497"/>
                <a:gd name="T74" fmla="*/ 336 w 797"/>
                <a:gd name="T75" fmla="*/ 207 h 497"/>
                <a:gd name="T76" fmla="*/ 319 w 797"/>
                <a:gd name="T77" fmla="*/ 191 h 497"/>
                <a:gd name="T78" fmla="*/ 298 w 797"/>
                <a:gd name="T79" fmla="*/ 181 h 497"/>
                <a:gd name="T80" fmla="*/ 273 w 797"/>
                <a:gd name="T81" fmla="*/ 181 h 497"/>
                <a:gd name="T82" fmla="*/ 252 w 797"/>
                <a:gd name="T83" fmla="*/ 191 h 497"/>
                <a:gd name="T84" fmla="*/ 236 w 797"/>
                <a:gd name="T85" fmla="*/ 207 h 497"/>
                <a:gd name="T86" fmla="*/ 226 w 797"/>
                <a:gd name="T87" fmla="*/ 229 h 497"/>
                <a:gd name="T88" fmla="*/ 227 w 797"/>
                <a:gd name="T89" fmla="*/ 254 h 497"/>
                <a:gd name="T90" fmla="*/ 86 w 797"/>
                <a:gd name="T91" fmla="*/ 382 h 497"/>
                <a:gd name="T92" fmla="*/ 53 w 797"/>
                <a:gd name="T93" fmla="*/ 377 h 497"/>
                <a:gd name="T94" fmla="*/ 31 w 797"/>
                <a:gd name="T95" fmla="*/ 383 h 497"/>
                <a:gd name="T96" fmla="*/ 13 w 797"/>
                <a:gd name="T97" fmla="*/ 398 h 497"/>
                <a:gd name="T98" fmla="*/ 2 w 797"/>
                <a:gd name="T99" fmla="*/ 419 h 497"/>
                <a:gd name="T100" fmla="*/ 0 w 797"/>
                <a:gd name="T101" fmla="*/ 443 h 497"/>
                <a:gd name="T102" fmla="*/ 6 w 797"/>
                <a:gd name="T103" fmla="*/ 466 h 497"/>
                <a:gd name="T104" fmla="*/ 21 w 797"/>
                <a:gd name="T105" fmla="*/ 483 h 497"/>
                <a:gd name="T106" fmla="*/ 42 w 797"/>
                <a:gd name="T107" fmla="*/ 494 h 4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797" h="497">
                  <a:moveTo>
                    <a:pt x="60" y="497"/>
                  </a:moveTo>
                  <a:lnTo>
                    <a:pt x="65" y="497"/>
                  </a:lnTo>
                  <a:lnTo>
                    <a:pt x="72" y="496"/>
                  </a:lnTo>
                  <a:lnTo>
                    <a:pt x="77" y="494"/>
                  </a:lnTo>
                  <a:lnTo>
                    <a:pt x="83" y="493"/>
                  </a:lnTo>
                  <a:lnTo>
                    <a:pt x="89" y="489"/>
                  </a:lnTo>
                  <a:lnTo>
                    <a:pt x="93" y="486"/>
                  </a:lnTo>
                  <a:lnTo>
                    <a:pt x="97" y="483"/>
                  </a:lnTo>
                  <a:lnTo>
                    <a:pt x="102" y="480"/>
                  </a:lnTo>
                  <a:lnTo>
                    <a:pt x="106" y="475"/>
                  </a:lnTo>
                  <a:lnTo>
                    <a:pt x="109" y="470"/>
                  </a:lnTo>
                  <a:lnTo>
                    <a:pt x="112" y="466"/>
                  </a:lnTo>
                  <a:lnTo>
                    <a:pt x="115" y="460"/>
                  </a:lnTo>
                  <a:lnTo>
                    <a:pt x="117" y="455"/>
                  </a:lnTo>
                  <a:lnTo>
                    <a:pt x="119" y="449"/>
                  </a:lnTo>
                  <a:lnTo>
                    <a:pt x="120" y="443"/>
                  </a:lnTo>
                  <a:lnTo>
                    <a:pt x="120" y="437"/>
                  </a:lnTo>
                  <a:lnTo>
                    <a:pt x="119" y="429"/>
                  </a:lnTo>
                  <a:lnTo>
                    <a:pt x="118" y="423"/>
                  </a:lnTo>
                  <a:lnTo>
                    <a:pt x="116" y="416"/>
                  </a:lnTo>
                  <a:lnTo>
                    <a:pt x="114" y="410"/>
                  </a:lnTo>
                  <a:lnTo>
                    <a:pt x="251" y="290"/>
                  </a:lnTo>
                  <a:lnTo>
                    <a:pt x="259" y="295"/>
                  </a:lnTo>
                  <a:lnTo>
                    <a:pt x="267" y="298"/>
                  </a:lnTo>
                  <a:lnTo>
                    <a:pt x="277" y="301"/>
                  </a:lnTo>
                  <a:lnTo>
                    <a:pt x="285" y="302"/>
                  </a:lnTo>
                  <a:lnTo>
                    <a:pt x="293" y="301"/>
                  </a:lnTo>
                  <a:lnTo>
                    <a:pt x="300" y="299"/>
                  </a:lnTo>
                  <a:lnTo>
                    <a:pt x="307" y="297"/>
                  </a:lnTo>
                  <a:lnTo>
                    <a:pt x="313" y="294"/>
                  </a:lnTo>
                  <a:lnTo>
                    <a:pt x="318" y="291"/>
                  </a:lnTo>
                  <a:lnTo>
                    <a:pt x="325" y="287"/>
                  </a:lnTo>
                  <a:lnTo>
                    <a:pt x="329" y="282"/>
                  </a:lnTo>
                  <a:lnTo>
                    <a:pt x="333" y="277"/>
                  </a:lnTo>
                  <a:lnTo>
                    <a:pt x="451" y="324"/>
                  </a:lnTo>
                  <a:lnTo>
                    <a:pt x="451" y="327"/>
                  </a:lnTo>
                  <a:lnTo>
                    <a:pt x="451" y="332"/>
                  </a:lnTo>
                  <a:lnTo>
                    <a:pt x="451" y="337"/>
                  </a:lnTo>
                  <a:lnTo>
                    <a:pt x="452" y="343"/>
                  </a:lnTo>
                  <a:lnTo>
                    <a:pt x="454" y="349"/>
                  </a:lnTo>
                  <a:lnTo>
                    <a:pt x="456" y="354"/>
                  </a:lnTo>
                  <a:lnTo>
                    <a:pt x="458" y="360"/>
                  </a:lnTo>
                  <a:lnTo>
                    <a:pt x="461" y="365"/>
                  </a:lnTo>
                  <a:lnTo>
                    <a:pt x="464" y="369"/>
                  </a:lnTo>
                  <a:lnTo>
                    <a:pt x="469" y="374"/>
                  </a:lnTo>
                  <a:lnTo>
                    <a:pt x="473" y="378"/>
                  </a:lnTo>
                  <a:lnTo>
                    <a:pt x="477" y="381"/>
                  </a:lnTo>
                  <a:lnTo>
                    <a:pt x="482" y="384"/>
                  </a:lnTo>
                  <a:lnTo>
                    <a:pt x="488" y="386"/>
                  </a:lnTo>
                  <a:lnTo>
                    <a:pt x="493" y="389"/>
                  </a:lnTo>
                  <a:lnTo>
                    <a:pt x="499" y="391"/>
                  </a:lnTo>
                  <a:lnTo>
                    <a:pt x="505" y="391"/>
                  </a:lnTo>
                  <a:lnTo>
                    <a:pt x="511" y="392"/>
                  </a:lnTo>
                  <a:lnTo>
                    <a:pt x="518" y="391"/>
                  </a:lnTo>
                  <a:lnTo>
                    <a:pt x="523" y="391"/>
                  </a:lnTo>
                  <a:lnTo>
                    <a:pt x="529" y="389"/>
                  </a:lnTo>
                  <a:lnTo>
                    <a:pt x="535" y="386"/>
                  </a:lnTo>
                  <a:lnTo>
                    <a:pt x="540" y="384"/>
                  </a:lnTo>
                  <a:lnTo>
                    <a:pt x="545" y="381"/>
                  </a:lnTo>
                  <a:lnTo>
                    <a:pt x="550" y="378"/>
                  </a:lnTo>
                  <a:lnTo>
                    <a:pt x="553" y="374"/>
                  </a:lnTo>
                  <a:lnTo>
                    <a:pt x="558" y="369"/>
                  </a:lnTo>
                  <a:lnTo>
                    <a:pt x="561" y="365"/>
                  </a:lnTo>
                  <a:lnTo>
                    <a:pt x="564" y="360"/>
                  </a:lnTo>
                  <a:lnTo>
                    <a:pt x="567" y="354"/>
                  </a:lnTo>
                  <a:lnTo>
                    <a:pt x="568" y="349"/>
                  </a:lnTo>
                  <a:lnTo>
                    <a:pt x="570" y="343"/>
                  </a:lnTo>
                  <a:lnTo>
                    <a:pt x="571" y="337"/>
                  </a:lnTo>
                  <a:lnTo>
                    <a:pt x="571" y="332"/>
                  </a:lnTo>
                  <a:lnTo>
                    <a:pt x="570" y="322"/>
                  </a:lnTo>
                  <a:lnTo>
                    <a:pt x="568" y="312"/>
                  </a:lnTo>
                  <a:lnTo>
                    <a:pt x="565" y="304"/>
                  </a:lnTo>
                  <a:lnTo>
                    <a:pt x="560" y="296"/>
                  </a:lnTo>
                  <a:lnTo>
                    <a:pt x="711" y="114"/>
                  </a:lnTo>
                  <a:lnTo>
                    <a:pt x="717" y="117"/>
                  </a:lnTo>
                  <a:lnTo>
                    <a:pt x="724" y="119"/>
                  </a:lnTo>
                  <a:lnTo>
                    <a:pt x="730" y="120"/>
                  </a:lnTo>
                  <a:lnTo>
                    <a:pt x="737" y="120"/>
                  </a:lnTo>
                  <a:lnTo>
                    <a:pt x="743" y="120"/>
                  </a:lnTo>
                  <a:lnTo>
                    <a:pt x="750" y="119"/>
                  </a:lnTo>
                  <a:lnTo>
                    <a:pt x="755" y="118"/>
                  </a:lnTo>
                  <a:lnTo>
                    <a:pt x="760" y="116"/>
                  </a:lnTo>
                  <a:lnTo>
                    <a:pt x="766" y="113"/>
                  </a:lnTo>
                  <a:lnTo>
                    <a:pt x="771" y="110"/>
                  </a:lnTo>
                  <a:lnTo>
                    <a:pt x="775" y="106"/>
                  </a:lnTo>
                  <a:lnTo>
                    <a:pt x="780" y="103"/>
                  </a:lnTo>
                  <a:lnTo>
                    <a:pt x="784" y="99"/>
                  </a:lnTo>
                  <a:lnTo>
                    <a:pt x="787" y="94"/>
                  </a:lnTo>
                  <a:lnTo>
                    <a:pt x="790" y="89"/>
                  </a:lnTo>
                  <a:lnTo>
                    <a:pt x="792" y="84"/>
                  </a:lnTo>
                  <a:lnTo>
                    <a:pt x="795" y="79"/>
                  </a:lnTo>
                  <a:lnTo>
                    <a:pt x="796" y="72"/>
                  </a:lnTo>
                  <a:lnTo>
                    <a:pt x="797" y="67"/>
                  </a:lnTo>
                  <a:lnTo>
                    <a:pt x="797" y="60"/>
                  </a:lnTo>
                  <a:lnTo>
                    <a:pt x="797" y="54"/>
                  </a:lnTo>
                  <a:lnTo>
                    <a:pt x="796" y="48"/>
                  </a:lnTo>
                  <a:lnTo>
                    <a:pt x="795" y="42"/>
                  </a:lnTo>
                  <a:lnTo>
                    <a:pt x="792" y="37"/>
                  </a:lnTo>
                  <a:lnTo>
                    <a:pt x="790" y="31"/>
                  </a:lnTo>
                  <a:lnTo>
                    <a:pt x="787" y="27"/>
                  </a:lnTo>
                  <a:lnTo>
                    <a:pt x="784" y="22"/>
                  </a:lnTo>
                  <a:lnTo>
                    <a:pt x="780" y="17"/>
                  </a:lnTo>
                  <a:lnTo>
                    <a:pt x="775" y="14"/>
                  </a:lnTo>
                  <a:lnTo>
                    <a:pt x="771" y="10"/>
                  </a:lnTo>
                  <a:lnTo>
                    <a:pt x="766" y="8"/>
                  </a:lnTo>
                  <a:lnTo>
                    <a:pt x="760" y="5"/>
                  </a:lnTo>
                  <a:lnTo>
                    <a:pt x="755" y="2"/>
                  </a:lnTo>
                  <a:lnTo>
                    <a:pt x="750" y="1"/>
                  </a:lnTo>
                  <a:lnTo>
                    <a:pt x="743" y="0"/>
                  </a:lnTo>
                  <a:lnTo>
                    <a:pt x="737" y="0"/>
                  </a:lnTo>
                  <a:lnTo>
                    <a:pt x="731" y="0"/>
                  </a:lnTo>
                  <a:lnTo>
                    <a:pt x="725" y="1"/>
                  </a:lnTo>
                  <a:lnTo>
                    <a:pt x="719" y="2"/>
                  </a:lnTo>
                  <a:lnTo>
                    <a:pt x="713" y="5"/>
                  </a:lnTo>
                  <a:lnTo>
                    <a:pt x="709" y="8"/>
                  </a:lnTo>
                  <a:lnTo>
                    <a:pt x="703" y="10"/>
                  </a:lnTo>
                  <a:lnTo>
                    <a:pt x="699" y="14"/>
                  </a:lnTo>
                  <a:lnTo>
                    <a:pt x="695" y="17"/>
                  </a:lnTo>
                  <a:lnTo>
                    <a:pt x="691" y="22"/>
                  </a:lnTo>
                  <a:lnTo>
                    <a:pt x="687" y="27"/>
                  </a:lnTo>
                  <a:lnTo>
                    <a:pt x="684" y="31"/>
                  </a:lnTo>
                  <a:lnTo>
                    <a:pt x="682" y="37"/>
                  </a:lnTo>
                  <a:lnTo>
                    <a:pt x="680" y="42"/>
                  </a:lnTo>
                  <a:lnTo>
                    <a:pt x="678" y="48"/>
                  </a:lnTo>
                  <a:lnTo>
                    <a:pt x="677" y="54"/>
                  </a:lnTo>
                  <a:lnTo>
                    <a:pt x="677" y="60"/>
                  </a:lnTo>
                  <a:lnTo>
                    <a:pt x="678" y="70"/>
                  </a:lnTo>
                  <a:lnTo>
                    <a:pt x="680" y="79"/>
                  </a:lnTo>
                  <a:lnTo>
                    <a:pt x="683" y="87"/>
                  </a:lnTo>
                  <a:lnTo>
                    <a:pt x="688" y="96"/>
                  </a:lnTo>
                  <a:lnTo>
                    <a:pt x="537" y="277"/>
                  </a:lnTo>
                  <a:lnTo>
                    <a:pt x="531" y="275"/>
                  </a:lnTo>
                  <a:lnTo>
                    <a:pt x="524" y="273"/>
                  </a:lnTo>
                  <a:lnTo>
                    <a:pt x="518" y="272"/>
                  </a:lnTo>
                  <a:lnTo>
                    <a:pt x="511" y="271"/>
                  </a:lnTo>
                  <a:lnTo>
                    <a:pt x="504" y="272"/>
                  </a:lnTo>
                  <a:lnTo>
                    <a:pt x="496" y="273"/>
                  </a:lnTo>
                  <a:lnTo>
                    <a:pt x="490" y="275"/>
                  </a:lnTo>
                  <a:lnTo>
                    <a:pt x="484" y="278"/>
                  </a:lnTo>
                  <a:lnTo>
                    <a:pt x="478" y="281"/>
                  </a:lnTo>
                  <a:lnTo>
                    <a:pt x="472" y="286"/>
                  </a:lnTo>
                  <a:lnTo>
                    <a:pt x="467" y="291"/>
                  </a:lnTo>
                  <a:lnTo>
                    <a:pt x="463" y="295"/>
                  </a:lnTo>
                  <a:lnTo>
                    <a:pt x="345" y="248"/>
                  </a:lnTo>
                  <a:lnTo>
                    <a:pt x="345" y="245"/>
                  </a:lnTo>
                  <a:lnTo>
                    <a:pt x="345" y="240"/>
                  </a:lnTo>
                  <a:lnTo>
                    <a:pt x="345" y="235"/>
                  </a:lnTo>
                  <a:lnTo>
                    <a:pt x="344" y="229"/>
                  </a:lnTo>
                  <a:lnTo>
                    <a:pt x="343" y="223"/>
                  </a:lnTo>
                  <a:lnTo>
                    <a:pt x="341" y="218"/>
                  </a:lnTo>
                  <a:lnTo>
                    <a:pt x="339" y="213"/>
                  </a:lnTo>
                  <a:lnTo>
                    <a:pt x="336" y="207"/>
                  </a:lnTo>
                  <a:lnTo>
                    <a:pt x="332" y="203"/>
                  </a:lnTo>
                  <a:lnTo>
                    <a:pt x="328" y="199"/>
                  </a:lnTo>
                  <a:lnTo>
                    <a:pt x="324" y="194"/>
                  </a:lnTo>
                  <a:lnTo>
                    <a:pt x="319" y="191"/>
                  </a:lnTo>
                  <a:lnTo>
                    <a:pt x="314" y="188"/>
                  </a:lnTo>
                  <a:lnTo>
                    <a:pt x="309" y="186"/>
                  </a:lnTo>
                  <a:lnTo>
                    <a:pt x="303" y="184"/>
                  </a:lnTo>
                  <a:lnTo>
                    <a:pt x="298" y="181"/>
                  </a:lnTo>
                  <a:lnTo>
                    <a:pt x="292" y="181"/>
                  </a:lnTo>
                  <a:lnTo>
                    <a:pt x="285" y="180"/>
                  </a:lnTo>
                  <a:lnTo>
                    <a:pt x="280" y="181"/>
                  </a:lnTo>
                  <a:lnTo>
                    <a:pt x="273" y="181"/>
                  </a:lnTo>
                  <a:lnTo>
                    <a:pt x="268" y="184"/>
                  </a:lnTo>
                  <a:lnTo>
                    <a:pt x="262" y="186"/>
                  </a:lnTo>
                  <a:lnTo>
                    <a:pt x="257" y="188"/>
                  </a:lnTo>
                  <a:lnTo>
                    <a:pt x="252" y="191"/>
                  </a:lnTo>
                  <a:lnTo>
                    <a:pt x="248" y="194"/>
                  </a:lnTo>
                  <a:lnTo>
                    <a:pt x="243" y="199"/>
                  </a:lnTo>
                  <a:lnTo>
                    <a:pt x="239" y="203"/>
                  </a:lnTo>
                  <a:lnTo>
                    <a:pt x="236" y="207"/>
                  </a:lnTo>
                  <a:lnTo>
                    <a:pt x="233" y="213"/>
                  </a:lnTo>
                  <a:lnTo>
                    <a:pt x="230" y="218"/>
                  </a:lnTo>
                  <a:lnTo>
                    <a:pt x="228" y="223"/>
                  </a:lnTo>
                  <a:lnTo>
                    <a:pt x="226" y="229"/>
                  </a:lnTo>
                  <a:lnTo>
                    <a:pt x="225" y="235"/>
                  </a:lnTo>
                  <a:lnTo>
                    <a:pt x="225" y="240"/>
                  </a:lnTo>
                  <a:lnTo>
                    <a:pt x="226" y="248"/>
                  </a:lnTo>
                  <a:lnTo>
                    <a:pt x="227" y="254"/>
                  </a:lnTo>
                  <a:lnTo>
                    <a:pt x="229" y="261"/>
                  </a:lnTo>
                  <a:lnTo>
                    <a:pt x="231" y="267"/>
                  </a:lnTo>
                  <a:lnTo>
                    <a:pt x="94" y="387"/>
                  </a:lnTo>
                  <a:lnTo>
                    <a:pt x="86" y="382"/>
                  </a:lnTo>
                  <a:lnTo>
                    <a:pt x="78" y="379"/>
                  </a:lnTo>
                  <a:lnTo>
                    <a:pt x="68" y="377"/>
                  </a:lnTo>
                  <a:lnTo>
                    <a:pt x="60" y="377"/>
                  </a:lnTo>
                  <a:lnTo>
                    <a:pt x="53" y="377"/>
                  </a:lnTo>
                  <a:lnTo>
                    <a:pt x="47" y="378"/>
                  </a:lnTo>
                  <a:lnTo>
                    <a:pt x="42" y="379"/>
                  </a:lnTo>
                  <a:lnTo>
                    <a:pt x="36" y="381"/>
                  </a:lnTo>
                  <a:lnTo>
                    <a:pt x="31" y="383"/>
                  </a:lnTo>
                  <a:lnTo>
                    <a:pt x="26" y="386"/>
                  </a:lnTo>
                  <a:lnTo>
                    <a:pt x="21" y="391"/>
                  </a:lnTo>
                  <a:lnTo>
                    <a:pt x="17" y="394"/>
                  </a:lnTo>
                  <a:lnTo>
                    <a:pt x="13" y="398"/>
                  </a:lnTo>
                  <a:lnTo>
                    <a:pt x="9" y="402"/>
                  </a:lnTo>
                  <a:lnTo>
                    <a:pt x="6" y="408"/>
                  </a:lnTo>
                  <a:lnTo>
                    <a:pt x="4" y="413"/>
                  </a:lnTo>
                  <a:lnTo>
                    <a:pt x="2" y="419"/>
                  </a:lnTo>
                  <a:lnTo>
                    <a:pt x="1" y="425"/>
                  </a:lnTo>
                  <a:lnTo>
                    <a:pt x="0" y="430"/>
                  </a:lnTo>
                  <a:lnTo>
                    <a:pt x="0" y="437"/>
                  </a:lnTo>
                  <a:lnTo>
                    <a:pt x="0" y="443"/>
                  </a:lnTo>
                  <a:lnTo>
                    <a:pt x="1" y="449"/>
                  </a:lnTo>
                  <a:lnTo>
                    <a:pt x="2" y="455"/>
                  </a:lnTo>
                  <a:lnTo>
                    <a:pt x="4" y="460"/>
                  </a:lnTo>
                  <a:lnTo>
                    <a:pt x="6" y="466"/>
                  </a:lnTo>
                  <a:lnTo>
                    <a:pt x="9" y="470"/>
                  </a:lnTo>
                  <a:lnTo>
                    <a:pt x="13" y="475"/>
                  </a:lnTo>
                  <a:lnTo>
                    <a:pt x="17" y="480"/>
                  </a:lnTo>
                  <a:lnTo>
                    <a:pt x="21" y="483"/>
                  </a:lnTo>
                  <a:lnTo>
                    <a:pt x="26" y="486"/>
                  </a:lnTo>
                  <a:lnTo>
                    <a:pt x="31" y="489"/>
                  </a:lnTo>
                  <a:lnTo>
                    <a:pt x="36" y="493"/>
                  </a:lnTo>
                  <a:lnTo>
                    <a:pt x="42" y="494"/>
                  </a:lnTo>
                  <a:lnTo>
                    <a:pt x="47" y="496"/>
                  </a:lnTo>
                  <a:lnTo>
                    <a:pt x="53" y="497"/>
                  </a:lnTo>
                  <a:lnTo>
                    <a:pt x="60" y="49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srgbClr val="000000"/>
                </a:solidFill>
                <a:effectLst/>
                <a:uLnTx/>
                <a:uFillTx/>
                <a:latin typeface="Segoe UI Light"/>
                <a:ea typeface="+mn-ea"/>
                <a:cs typeface="+mn-cs"/>
              </a:endParaRPr>
            </a:p>
          </p:txBody>
        </p:sp>
      </p:grpSp>
      <p:sp>
        <p:nvSpPr>
          <p:cNvPr id="35" name="Freeform 4665" descr="Icon of graph. ">
            <a:extLst>
              <a:ext uri="{FF2B5EF4-FFF2-40B4-BE49-F238E27FC236}">
                <a16:creationId xmlns:a16="http://schemas.microsoft.com/office/drawing/2014/main" id="{557E39B2-E017-4E5C-B53E-DDE3B9D4C92C}"/>
              </a:ext>
            </a:extLst>
          </p:cNvPr>
          <p:cNvSpPr>
            <a:spLocks/>
          </p:cNvSpPr>
          <p:nvPr/>
        </p:nvSpPr>
        <p:spPr bwMode="auto">
          <a:xfrm>
            <a:off x="5908471" y="3505790"/>
            <a:ext cx="260759" cy="260759"/>
          </a:xfrm>
          <a:custGeom>
            <a:avLst/>
            <a:gdLst>
              <a:gd name="T0" fmla="*/ 761 w 904"/>
              <a:gd name="T1" fmla="*/ 213 h 903"/>
              <a:gd name="T2" fmla="*/ 754 w 904"/>
              <a:gd name="T3" fmla="*/ 225 h 903"/>
              <a:gd name="T4" fmla="*/ 576 w 904"/>
              <a:gd name="T5" fmla="*/ 277 h 903"/>
              <a:gd name="T6" fmla="*/ 498 w 904"/>
              <a:gd name="T7" fmla="*/ 298 h 903"/>
              <a:gd name="T8" fmla="*/ 431 w 904"/>
              <a:gd name="T9" fmla="*/ 329 h 903"/>
              <a:gd name="T10" fmla="*/ 578 w 904"/>
              <a:gd name="T11" fmla="*/ 170 h 903"/>
              <a:gd name="T12" fmla="*/ 618 w 904"/>
              <a:gd name="T13" fmla="*/ 180 h 903"/>
              <a:gd name="T14" fmla="*/ 661 w 904"/>
              <a:gd name="T15" fmla="*/ 169 h 903"/>
              <a:gd name="T16" fmla="*/ 693 w 904"/>
              <a:gd name="T17" fmla="*/ 141 h 903"/>
              <a:gd name="T18" fmla="*/ 707 w 904"/>
              <a:gd name="T19" fmla="*/ 99 h 903"/>
              <a:gd name="T20" fmla="*/ 701 w 904"/>
              <a:gd name="T21" fmla="*/ 55 h 903"/>
              <a:gd name="T22" fmla="*/ 676 w 904"/>
              <a:gd name="T23" fmla="*/ 20 h 903"/>
              <a:gd name="T24" fmla="*/ 636 w 904"/>
              <a:gd name="T25" fmla="*/ 2 h 903"/>
              <a:gd name="T26" fmla="*/ 591 w 904"/>
              <a:gd name="T27" fmla="*/ 4 h 903"/>
              <a:gd name="T28" fmla="*/ 554 w 904"/>
              <a:gd name="T29" fmla="*/ 25 h 903"/>
              <a:gd name="T30" fmla="*/ 531 w 904"/>
              <a:gd name="T31" fmla="*/ 63 h 903"/>
              <a:gd name="T32" fmla="*/ 532 w 904"/>
              <a:gd name="T33" fmla="*/ 118 h 903"/>
              <a:gd name="T34" fmla="*/ 369 w 904"/>
              <a:gd name="T35" fmla="*/ 289 h 903"/>
              <a:gd name="T36" fmla="*/ 325 w 904"/>
              <a:gd name="T37" fmla="*/ 289 h 903"/>
              <a:gd name="T38" fmla="*/ 294 w 904"/>
              <a:gd name="T39" fmla="*/ 308 h 903"/>
              <a:gd name="T40" fmla="*/ 275 w 904"/>
              <a:gd name="T41" fmla="*/ 338 h 903"/>
              <a:gd name="T42" fmla="*/ 275 w 904"/>
              <a:gd name="T43" fmla="*/ 383 h 903"/>
              <a:gd name="T44" fmla="*/ 113 w 904"/>
              <a:gd name="T45" fmla="*/ 545 h 903"/>
              <a:gd name="T46" fmla="*/ 64 w 904"/>
              <a:gd name="T47" fmla="*/ 546 h 903"/>
              <a:gd name="T48" fmla="*/ 26 w 904"/>
              <a:gd name="T49" fmla="*/ 568 h 903"/>
              <a:gd name="T50" fmla="*/ 5 w 904"/>
              <a:gd name="T51" fmla="*/ 605 h 903"/>
              <a:gd name="T52" fmla="*/ 3 w 904"/>
              <a:gd name="T53" fmla="*/ 650 h 903"/>
              <a:gd name="T54" fmla="*/ 21 w 904"/>
              <a:gd name="T55" fmla="*/ 690 h 903"/>
              <a:gd name="T56" fmla="*/ 56 w 904"/>
              <a:gd name="T57" fmla="*/ 716 h 903"/>
              <a:gd name="T58" fmla="*/ 100 w 904"/>
              <a:gd name="T59" fmla="*/ 722 h 903"/>
              <a:gd name="T60" fmla="*/ 142 w 904"/>
              <a:gd name="T61" fmla="*/ 706 h 903"/>
              <a:gd name="T62" fmla="*/ 170 w 904"/>
              <a:gd name="T63" fmla="*/ 675 h 903"/>
              <a:gd name="T64" fmla="*/ 181 w 904"/>
              <a:gd name="T65" fmla="*/ 632 h 903"/>
              <a:gd name="T66" fmla="*/ 171 w 904"/>
              <a:gd name="T67" fmla="*/ 591 h 903"/>
              <a:gd name="T68" fmla="*/ 316 w 904"/>
              <a:gd name="T69" fmla="*/ 430 h 903"/>
              <a:gd name="T70" fmla="*/ 286 w 904"/>
              <a:gd name="T71" fmla="*/ 538 h 903"/>
              <a:gd name="T72" fmla="*/ 271 w 904"/>
              <a:gd name="T73" fmla="*/ 753 h 903"/>
              <a:gd name="T74" fmla="*/ 216 w 904"/>
              <a:gd name="T75" fmla="*/ 757 h 903"/>
              <a:gd name="T76" fmla="*/ 212 w 904"/>
              <a:gd name="T77" fmla="*/ 888 h 903"/>
              <a:gd name="T78" fmla="*/ 218 w 904"/>
              <a:gd name="T79" fmla="*/ 901 h 903"/>
              <a:gd name="T80" fmla="*/ 349 w 904"/>
              <a:gd name="T81" fmla="*/ 903 h 903"/>
              <a:gd name="T82" fmla="*/ 361 w 904"/>
              <a:gd name="T83" fmla="*/ 894 h 903"/>
              <a:gd name="T84" fmla="*/ 361 w 904"/>
              <a:gd name="T85" fmla="*/ 762 h 903"/>
              <a:gd name="T86" fmla="*/ 349 w 904"/>
              <a:gd name="T87" fmla="*/ 753 h 903"/>
              <a:gd name="T88" fmla="*/ 305 w 904"/>
              <a:gd name="T89" fmla="*/ 597 h 903"/>
              <a:gd name="T90" fmla="*/ 343 w 904"/>
              <a:gd name="T91" fmla="*/ 469 h 903"/>
              <a:gd name="T92" fmla="*/ 383 w 904"/>
              <a:gd name="T93" fmla="*/ 426 h 903"/>
              <a:gd name="T94" fmla="*/ 418 w 904"/>
              <a:gd name="T95" fmla="*/ 383 h 903"/>
              <a:gd name="T96" fmla="*/ 471 w 904"/>
              <a:gd name="T97" fmla="*/ 342 h 903"/>
              <a:gd name="T98" fmla="*/ 544 w 904"/>
              <a:gd name="T99" fmla="*/ 315 h 903"/>
              <a:gd name="T100" fmla="*/ 627 w 904"/>
              <a:gd name="T101" fmla="*/ 302 h 903"/>
              <a:gd name="T102" fmla="*/ 754 w 904"/>
              <a:gd name="T103" fmla="*/ 348 h 903"/>
              <a:gd name="T104" fmla="*/ 763 w 904"/>
              <a:gd name="T105" fmla="*/ 360 h 903"/>
              <a:gd name="T106" fmla="*/ 895 w 904"/>
              <a:gd name="T107" fmla="*/ 360 h 903"/>
              <a:gd name="T108" fmla="*/ 904 w 904"/>
              <a:gd name="T109" fmla="*/ 348 h 903"/>
              <a:gd name="T110" fmla="*/ 902 w 904"/>
              <a:gd name="T111" fmla="*/ 217 h 903"/>
              <a:gd name="T112" fmla="*/ 889 w 904"/>
              <a:gd name="T113" fmla="*/ 211 h 9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904" h="903">
                <a:moveTo>
                  <a:pt x="889" y="211"/>
                </a:moveTo>
                <a:lnTo>
                  <a:pt x="768" y="211"/>
                </a:lnTo>
                <a:lnTo>
                  <a:pt x="765" y="211"/>
                </a:lnTo>
                <a:lnTo>
                  <a:pt x="763" y="212"/>
                </a:lnTo>
                <a:lnTo>
                  <a:pt x="761" y="213"/>
                </a:lnTo>
                <a:lnTo>
                  <a:pt x="758" y="215"/>
                </a:lnTo>
                <a:lnTo>
                  <a:pt x="756" y="217"/>
                </a:lnTo>
                <a:lnTo>
                  <a:pt x="755" y="220"/>
                </a:lnTo>
                <a:lnTo>
                  <a:pt x="754" y="222"/>
                </a:lnTo>
                <a:lnTo>
                  <a:pt x="754" y="225"/>
                </a:lnTo>
                <a:lnTo>
                  <a:pt x="754" y="271"/>
                </a:lnTo>
                <a:lnTo>
                  <a:pt x="663" y="271"/>
                </a:lnTo>
                <a:lnTo>
                  <a:pt x="627" y="272"/>
                </a:lnTo>
                <a:lnTo>
                  <a:pt x="593" y="275"/>
                </a:lnTo>
                <a:lnTo>
                  <a:pt x="576" y="277"/>
                </a:lnTo>
                <a:lnTo>
                  <a:pt x="561" y="281"/>
                </a:lnTo>
                <a:lnTo>
                  <a:pt x="545" y="284"/>
                </a:lnTo>
                <a:lnTo>
                  <a:pt x="529" y="287"/>
                </a:lnTo>
                <a:lnTo>
                  <a:pt x="513" y="292"/>
                </a:lnTo>
                <a:lnTo>
                  <a:pt x="498" y="298"/>
                </a:lnTo>
                <a:lnTo>
                  <a:pt x="484" y="302"/>
                </a:lnTo>
                <a:lnTo>
                  <a:pt x="470" y="309"/>
                </a:lnTo>
                <a:lnTo>
                  <a:pt x="457" y="315"/>
                </a:lnTo>
                <a:lnTo>
                  <a:pt x="443" y="323"/>
                </a:lnTo>
                <a:lnTo>
                  <a:pt x="431" y="329"/>
                </a:lnTo>
                <a:lnTo>
                  <a:pt x="418" y="337"/>
                </a:lnTo>
                <a:lnTo>
                  <a:pt x="415" y="328"/>
                </a:lnTo>
                <a:lnTo>
                  <a:pt x="409" y="319"/>
                </a:lnTo>
                <a:lnTo>
                  <a:pt x="565" y="163"/>
                </a:lnTo>
                <a:lnTo>
                  <a:pt x="578" y="170"/>
                </a:lnTo>
                <a:lnTo>
                  <a:pt x="590" y="176"/>
                </a:lnTo>
                <a:lnTo>
                  <a:pt x="597" y="178"/>
                </a:lnTo>
                <a:lnTo>
                  <a:pt x="604" y="179"/>
                </a:lnTo>
                <a:lnTo>
                  <a:pt x="610" y="180"/>
                </a:lnTo>
                <a:lnTo>
                  <a:pt x="618" y="180"/>
                </a:lnTo>
                <a:lnTo>
                  <a:pt x="627" y="180"/>
                </a:lnTo>
                <a:lnTo>
                  <a:pt x="636" y="178"/>
                </a:lnTo>
                <a:lnTo>
                  <a:pt x="644" y="176"/>
                </a:lnTo>
                <a:lnTo>
                  <a:pt x="653" y="173"/>
                </a:lnTo>
                <a:lnTo>
                  <a:pt x="661" y="169"/>
                </a:lnTo>
                <a:lnTo>
                  <a:pt x="668" y="164"/>
                </a:lnTo>
                <a:lnTo>
                  <a:pt x="676" y="160"/>
                </a:lnTo>
                <a:lnTo>
                  <a:pt x="681" y="154"/>
                </a:lnTo>
                <a:lnTo>
                  <a:pt x="687" y="147"/>
                </a:lnTo>
                <a:lnTo>
                  <a:pt x="693" y="141"/>
                </a:lnTo>
                <a:lnTo>
                  <a:pt x="697" y="133"/>
                </a:lnTo>
                <a:lnTo>
                  <a:pt x="701" y="125"/>
                </a:lnTo>
                <a:lnTo>
                  <a:pt x="704" y="117"/>
                </a:lnTo>
                <a:lnTo>
                  <a:pt x="706" y="108"/>
                </a:lnTo>
                <a:lnTo>
                  <a:pt x="707" y="99"/>
                </a:lnTo>
                <a:lnTo>
                  <a:pt x="709" y="90"/>
                </a:lnTo>
                <a:lnTo>
                  <a:pt x="707" y="81"/>
                </a:lnTo>
                <a:lnTo>
                  <a:pt x="706" y="72"/>
                </a:lnTo>
                <a:lnTo>
                  <a:pt x="704" y="63"/>
                </a:lnTo>
                <a:lnTo>
                  <a:pt x="701" y="55"/>
                </a:lnTo>
                <a:lnTo>
                  <a:pt x="697" y="47"/>
                </a:lnTo>
                <a:lnTo>
                  <a:pt x="693" y="39"/>
                </a:lnTo>
                <a:lnTo>
                  <a:pt x="687" y="32"/>
                </a:lnTo>
                <a:lnTo>
                  <a:pt x="681" y="25"/>
                </a:lnTo>
                <a:lnTo>
                  <a:pt x="676" y="20"/>
                </a:lnTo>
                <a:lnTo>
                  <a:pt x="668" y="15"/>
                </a:lnTo>
                <a:lnTo>
                  <a:pt x="661" y="11"/>
                </a:lnTo>
                <a:lnTo>
                  <a:pt x="653" y="6"/>
                </a:lnTo>
                <a:lnTo>
                  <a:pt x="644" y="4"/>
                </a:lnTo>
                <a:lnTo>
                  <a:pt x="636" y="2"/>
                </a:lnTo>
                <a:lnTo>
                  <a:pt x="627" y="0"/>
                </a:lnTo>
                <a:lnTo>
                  <a:pt x="618" y="0"/>
                </a:lnTo>
                <a:lnTo>
                  <a:pt x="609" y="0"/>
                </a:lnTo>
                <a:lnTo>
                  <a:pt x="600" y="2"/>
                </a:lnTo>
                <a:lnTo>
                  <a:pt x="591" y="4"/>
                </a:lnTo>
                <a:lnTo>
                  <a:pt x="583" y="6"/>
                </a:lnTo>
                <a:lnTo>
                  <a:pt x="575" y="11"/>
                </a:lnTo>
                <a:lnTo>
                  <a:pt x="567" y="15"/>
                </a:lnTo>
                <a:lnTo>
                  <a:pt x="561" y="20"/>
                </a:lnTo>
                <a:lnTo>
                  <a:pt x="554" y="25"/>
                </a:lnTo>
                <a:lnTo>
                  <a:pt x="548" y="32"/>
                </a:lnTo>
                <a:lnTo>
                  <a:pt x="543" y="39"/>
                </a:lnTo>
                <a:lnTo>
                  <a:pt x="538" y="47"/>
                </a:lnTo>
                <a:lnTo>
                  <a:pt x="535" y="55"/>
                </a:lnTo>
                <a:lnTo>
                  <a:pt x="531" y="63"/>
                </a:lnTo>
                <a:lnTo>
                  <a:pt x="529" y="72"/>
                </a:lnTo>
                <a:lnTo>
                  <a:pt x="528" y="81"/>
                </a:lnTo>
                <a:lnTo>
                  <a:pt x="528" y="90"/>
                </a:lnTo>
                <a:lnTo>
                  <a:pt x="529" y="105"/>
                </a:lnTo>
                <a:lnTo>
                  <a:pt x="532" y="118"/>
                </a:lnTo>
                <a:lnTo>
                  <a:pt x="537" y="131"/>
                </a:lnTo>
                <a:lnTo>
                  <a:pt x="545" y="142"/>
                </a:lnTo>
                <a:lnTo>
                  <a:pt x="388" y="298"/>
                </a:lnTo>
                <a:lnTo>
                  <a:pt x="379" y="293"/>
                </a:lnTo>
                <a:lnTo>
                  <a:pt x="369" y="289"/>
                </a:lnTo>
                <a:lnTo>
                  <a:pt x="358" y="286"/>
                </a:lnTo>
                <a:lnTo>
                  <a:pt x="347" y="285"/>
                </a:lnTo>
                <a:lnTo>
                  <a:pt x="339" y="286"/>
                </a:lnTo>
                <a:lnTo>
                  <a:pt x="331" y="287"/>
                </a:lnTo>
                <a:lnTo>
                  <a:pt x="325" y="289"/>
                </a:lnTo>
                <a:lnTo>
                  <a:pt x="318" y="292"/>
                </a:lnTo>
                <a:lnTo>
                  <a:pt x="311" y="294"/>
                </a:lnTo>
                <a:lnTo>
                  <a:pt x="304" y="299"/>
                </a:lnTo>
                <a:lnTo>
                  <a:pt x="299" y="303"/>
                </a:lnTo>
                <a:lnTo>
                  <a:pt x="294" y="308"/>
                </a:lnTo>
                <a:lnTo>
                  <a:pt x="288" y="313"/>
                </a:lnTo>
                <a:lnTo>
                  <a:pt x="284" y="319"/>
                </a:lnTo>
                <a:lnTo>
                  <a:pt x="281" y="325"/>
                </a:lnTo>
                <a:lnTo>
                  <a:pt x="277" y="332"/>
                </a:lnTo>
                <a:lnTo>
                  <a:pt x="275" y="338"/>
                </a:lnTo>
                <a:lnTo>
                  <a:pt x="273" y="346"/>
                </a:lnTo>
                <a:lnTo>
                  <a:pt x="271" y="353"/>
                </a:lnTo>
                <a:lnTo>
                  <a:pt x="271" y="361"/>
                </a:lnTo>
                <a:lnTo>
                  <a:pt x="273" y="372"/>
                </a:lnTo>
                <a:lnTo>
                  <a:pt x="275" y="383"/>
                </a:lnTo>
                <a:lnTo>
                  <a:pt x="278" y="393"/>
                </a:lnTo>
                <a:lnTo>
                  <a:pt x="284" y="403"/>
                </a:lnTo>
                <a:lnTo>
                  <a:pt x="134" y="553"/>
                </a:lnTo>
                <a:lnTo>
                  <a:pt x="124" y="547"/>
                </a:lnTo>
                <a:lnTo>
                  <a:pt x="113" y="545"/>
                </a:lnTo>
                <a:lnTo>
                  <a:pt x="102" y="543"/>
                </a:lnTo>
                <a:lnTo>
                  <a:pt x="91" y="542"/>
                </a:lnTo>
                <a:lnTo>
                  <a:pt x="82" y="542"/>
                </a:lnTo>
                <a:lnTo>
                  <a:pt x="73" y="544"/>
                </a:lnTo>
                <a:lnTo>
                  <a:pt x="64" y="546"/>
                </a:lnTo>
                <a:lnTo>
                  <a:pt x="56" y="548"/>
                </a:lnTo>
                <a:lnTo>
                  <a:pt x="48" y="553"/>
                </a:lnTo>
                <a:lnTo>
                  <a:pt x="40" y="557"/>
                </a:lnTo>
                <a:lnTo>
                  <a:pt x="33" y="562"/>
                </a:lnTo>
                <a:lnTo>
                  <a:pt x="26" y="568"/>
                </a:lnTo>
                <a:lnTo>
                  <a:pt x="21" y="574"/>
                </a:lnTo>
                <a:lnTo>
                  <a:pt x="16" y="581"/>
                </a:lnTo>
                <a:lnTo>
                  <a:pt x="12" y="589"/>
                </a:lnTo>
                <a:lnTo>
                  <a:pt x="7" y="597"/>
                </a:lnTo>
                <a:lnTo>
                  <a:pt x="5" y="605"/>
                </a:lnTo>
                <a:lnTo>
                  <a:pt x="3" y="614"/>
                </a:lnTo>
                <a:lnTo>
                  <a:pt x="0" y="623"/>
                </a:lnTo>
                <a:lnTo>
                  <a:pt x="0" y="632"/>
                </a:lnTo>
                <a:lnTo>
                  <a:pt x="0" y="641"/>
                </a:lnTo>
                <a:lnTo>
                  <a:pt x="3" y="650"/>
                </a:lnTo>
                <a:lnTo>
                  <a:pt x="5" y="659"/>
                </a:lnTo>
                <a:lnTo>
                  <a:pt x="7" y="667"/>
                </a:lnTo>
                <a:lnTo>
                  <a:pt x="12" y="675"/>
                </a:lnTo>
                <a:lnTo>
                  <a:pt x="16" y="683"/>
                </a:lnTo>
                <a:lnTo>
                  <a:pt x="21" y="690"/>
                </a:lnTo>
                <a:lnTo>
                  <a:pt x="26" y="696"/>
                </a:lnTo>
                <a:lnTo>
                  <a:pt x="33" y="702"/>
                </a:lnTo>
                <a:lnTo>
                  <a:pt x="40" y="706"/>
                </a:lnTo>
                <a:lnTo>
                  <a:pt x="48" y="711"/>
                </a:lnTo>
                <a:lnTo>
                  <a:pt x="56" y="716"/>
                </a:lnTo>
                <a:lnTo>
                  <a:pt x="64" y="718"/>
                </a:lnTo>
                <a:lnTo>
                  <a:pt x="73" y="720"/>
                </a:lnTo>
                <a:lnTo>
                  <a:pt x="82" y="722"/>
                </a:lnTo>
                <a:lnTo>
                  <a:pt x="91" y="722"/>
                </a:lnTo>
                <a:lnTo>
                  <a:pt x="100" y="722"/>
                </a:lnTo>
                <a:lnTo>
                  <a:pt x="109" y="720"/>
                </a:lnTo>
                <a:lnTo>
                  <a:pt x="118" y="718"/>
                </a:lnTo>
                <a:lnTo>
                  <a:pt x="126" y="716"/>
                </a:lnTo>
                <a:lnTo>
                  <a:pt x="134" y="711"/>
                </a:lnTo>
                <a:lnTo>
                  <a:pt x="142" y="706"/>
                </a:lnTo>
                <a:lnTo>
                  <a:pt x="148" y="702"/>
                </a:lnTo>
                <a:lnTo>
                  <a:pt x="155" y="696"/>
                </a:lnTo>
                <a:lnTo>
                  <a:pt x="161" y="690"/>
                </a:lnTo>
                <a:lnTo>
                  <a:pt x="165" y="683"/>
                </a:lnTo>
                <a:lnTo>
                  <a:pt x="170" y="675"/>
                </a:lnTo>
                <a:lnTo>
                  <a:pt x="174" y="667"/>
                </a:lnTo>
                <a:lnTo>
                  <a:pt x="177" y="659"/>
                </a:lnTo>
                <a:lnTo>
                  <a:pt x="179" y="650"/>
                </a:lnTo>
                <a:lnTo>
                  <a:pt x="181" y="641"/>
                </a:lnTo>
                <a:lnTo>
                  <a:pt x="181" y="632"/>
                </a:lnTo>
                <a:lnTo>
                  <a:pt x="181" y="623"/>
                </a:lnTo>
                <a:lnTo>
                  <a:pt x="180" y="615"/>
                </a:lnTo>
                <a:lnTo>
                  <a:pt x="178" y="607"/>
                </a:lnTo>
                <a:lnTo>
                  <a:pt x="174" y="599"/>
                </a:lnTo>
                <a:lnTo>
                  <a:pt x="171" y="591"/>
                </a:lnTo>
                <a:lnTo>
                  <a:pt x="168" y="585"/>
                </a:lnTo>
                <a:lnTo>
                  <a:pt x="163" y="578"/>
                </a:lnTo>
                <a:lnTo>
                  <a:pt x="157" y="571"/>
                </a:lnTo>
                <a:lnTo>
                  <a:pt x="305" y="424"/>
                </a:lnTo>
                <a:lnTo>
                  <a:pt x="316" y="430"/>
                </a:lnTo>
                <a:lnTo>
                  <a:pt x="328" y="433"/>
                </a:lnTo>
                <a:lnTo>
                  <a:pt x="314" y="457"/>
                </a:lnTo>
                <a:lnTo>
                  <a:pt x="303" y="483"/>
                </a:lnTo>
                <a:lnTo>
                  <a:pt x="294" y="510"/>
                </a:lnTo>
                <a:lnTo>
                  <a:pt x="286" y="538"/>
                </a:lnTo>
                <a:lnTo>
                  <a:pt x="279" y="568"/>
                </a:lnTo>
                <a:lnTo>
                  <a:pt x="275" y="598"/>
                </a:lnTo>
                <a:lnTo>
                  <a:pt x="273" y="630"/>
                </a:lnTo>
                <a:lnTo>
                  <a:pt x="271" y="662"/>
                </a:lnTo>
                <a:lnTo>
                  <a:pt x="271" y="753"/>
                </a:lnTo>
                <a:lnTo>
                  <a:pt x="226" y="753"/>
                </a:lnTo>
                <a:lnTo>
                  <a:pt x="223" y="753"/>
                </a:lnTo>
                <a:lnTo>
                  <a:pt x="221" y="754"/>
                </a:lnTo>
                <a:lnTo>
                  <a:pt x="218" y="755"/>
                </a:lnTo>
                <a:lnTo>
                  <a:pt x="216" y="757"/>
                </a:lnTo>
                <a:lnTo>
                  <a:pt x="214" y="760"/>
                </a:lnTo>
                <a:lnTo>
                  <a:pt x="213" y="762"/>
                </a:lnTo>
                <a:lnTo>
                  <a:pt x="212" y="764"/>
                </a:lnTo>
                <a:lnTo>
                  <a:pt x="212" y="767"/>
                </a:lnTo>
                <a:lnTo>
                  <a:pt x="212" y="888"/>
                </a:lnTo>
                <a:lnTo>
                  <a:pt x="212" y="891"/>
                </a:lnTo>
                <a:lnTo>
                  <a:pt x="213" y="894"/>
                </a:lnTo>
                <a:lnTo>
                  <a:pt x="214" y="896"/>
                </a:lnTo>
                <a:lnTo>
                  <a:pt x="216" y="898"/>
                </a:lnTo>
                <a:lnTo>
                  <a:pt x="218" y="901"/>
                </a:lnTo>
                <a:lnTo>
                  <a:pt x="221" y="902"/>
                </a:lnTo>
                <a:lnTo>
                  <a:pt x="223" y="903"/>
                </a:lnTo>
                <a:lnTo>
                  <a:pt x="226" y="903"/>
                </a:lnTo>
                <a:lnTo>
                  <a:pt x="347" y="903"/>
                </a:lnTo>
                <a:lnTo>
                  <a:pt x="349" y="903"/>
                </a:lnTo>
                <a:lnTo>
                  <a:pt x="353" y="902"/>
                </a:lnTo>
                <a:lnTo>
                  <a:pt x="355" y="901"/>
                </a:lnTo>
                <a:lnTo>
                  <a:pt x="357" y="898"/>
                </a:lnTo>
                <a:lnTo>
                  <a:pt x="360" y="896"/>
                </a:lnTo>
                <a:lnTo>
                  <a:pt x="361" y="894"/>
                </a:lnTo>
                <a:lnTo>
                  <a:pt x="362" y="891"/>
                </a:lnTo>
                <a:lnTo>
                  <a:pt x="362" y="888"/>
                </a:lnTo>
                <a:lnTo>
                  <a:pt x="362" y="767"/>
                </a:lnTo>
                <a:lnTo>
                  <a:pt x="362" y="764"/>
                </a:lnTo>
                <a:lnTo>
                  <a:pt x="361" y="762"/>
                </a:lnTo>
                <a:lnTo>
                  <a:pt x="360" y="760"/>
                </a:lnTo>
                <a:lnTo>
                  <a:pt x="357" y="757"/>
                </a:lnTo>
                <a:lnTo>
                  <a:pt x="355" y="755"/>
                </a:lnTo>
                <a:lnTo>
                  <a:pt x="353" y="754"/>
                </a:lnTo>
                <a:lnTo>
                  <a:pt x="349" y="753"/>
                </a:lnTo>
                <a:lnTo>
                  <a:pt x="347" y="753"/>
                </a:lnTo>
                <a:lnTo>
                  <a:pt x="302" y="753"/>
                </a:lnTo>
                <a:lnTo>
                  <a:pt x="302" y="662"/>
                </a:lnTo>
                <a:lnTo>
                  <a:pt x="303" y="629"/>
                </a:lnTo>
                <a:lnTo>
                  <a:pt x="305" y="597"/>
                </a:lnTo>
                <a:lnTo>
                  <a:pt x="310" y="566"/>
                </a:lnTo>
                <a:lnTo>
                  <a:pt x="317" y="537"/>
                </a:lnTo>
                <a:lnTo>
                  <a:pt x="326" y="509"/>
                </a:lnTo>
                <a:lnTo>
                  <a:pt x="336" y="482"/>
                </a:lnTo>
                <a:lnTo>
                  <a:pt x="343" y="469"/>
                </a:lnTo>
                <a:lnTo>
                  <a:pt x="348" y="457"/>
                </a:lnTo>
                <a:lnTo>
                  <a:pt x="355" y="446"/>
                </a:lnTo>
                <a:lnTo>
                  <a:pt x="363" y="434"/>
                </a:lnTo>
                <a:lnTo>
                  <a:pt x="373" y="431"/>
                </a:lnTo>
                <a:lnTo>
                  <a:pt x="383" y="426"/>
                </a:lnTo>
                <a:lnTo>
                  <a:pt x="393" y="420"/>
                </a:lnTo>
                <a:lnTo>
                  <a:pt x="401" y="413"/>
                </a:lnTo>
                <a:lnTo>
                  <a:pt x="408" y="404"/>
                </a:lnTo>
                <a:lnTo>
                  <a:pt x="414" y="395"/>
                </a:lnTo>
                <a:lnTo>
                  <a:pt x="418" y="383"/>
                </a:lnTo>
                <a:lnTo>
                  <a:pt x="421" y="372"/>
                </a:lnTo>
                <a:lnTo>
                  <a:pt x="433" y="364"/>
                </a:lnTo>
                <a:lnTo>
                  <a:pt x="445" y="356"/>
                </a:lnTo>
                <a:lnTo>
                  <a:pt x="458" y="348"/>
                </a:lnTo>
                <a:lnTo>
                  <a:pt x="471" y="342"/>
                </a:lnTo>
                <a:lnTo>
                  <a:pt x="485" y="335"/>
                </a:lnTo>
                <a:lnTo>
                  <a:pt x="498" y="329"/>
                </a:lnTo>
                <a:lnTo>
                  <a:pt x="513" y="324"/>
                </a:lnTo>
                <a:lnTo>
                  <a:pt x="529" y="319"/>
                </a:lnTo>
                <a:lnTo>
                  <a:pt x="544" y="315"/>
                </a:lnTo>
                <a:lnTo>
                  <a:pt x="559" y="311"/>
                </a:lnTo>
                <a:lnTo>
                  <a:pt x="576" y="308"/>
                </a:lnTo>
                <a:lnTo>
                  <a:pt x="593" y="306"/>
                </a:lnTo>
                <a:lnTo>
                  <a:pt x="610" y="303"/>
                </a:lnTo>
                <a:lnTo>
                  <a:pt x="627" y="302"/>
                </a:lnTo>
                <a:lnTo>
                  <a:pt x="645" y="301"/>
                </a:lnTo>
                <a:lnTo>
                  <a:pt x="663" y="301"/>
                </a:lnTo>
                <a:lnTo>
                  <a:pt x="754" y="301"/>
                </a:lnTo>
                <a:lnTo>
                  <a:pt x="754" y="346"/>
                </a:lnTo>
                <a:lnTo>
                  <a:pt x="754" y="348"/>
                </a:lnTo>
                <a:lnTo>
                  <a:pt x="755" y="352"/>
                </a:lnTo>
                <a:lnTo>
                  <a:pt x="756" y="354"/>
                </a:lnTo>
                <a:lnTo>
                  <a:pt x="758" y="356"/>
                </a:lnTo>
                <a:lnTo>
                  <a:pt x="761" y="359"/>
                </a:lnTo>
                <a:lnTo>
                  <a:pt x="763" y="360"/>
                </a:lnTo>
                <a:lnTo>
                  <a:pt x="765" y="361"/>
                </a:lnTo>
                <a:lnTo>
                  <a:pt x="768" y="361"/>
                </a:lnTo>
                <a:lnTo>
                  <a:pt x="889" y="361"/>
                </a:lnTo>
                <a:lnTo>
                  <a:pt x="892" y="361"/>
                </a:lnTo>
                <a:lnTo>
                  <a:pt x="895" y="360"/>
                </a:lnTo>
                <a:lnTo>
                  <a:pt x="897" y="359"/>
                </a:lnTo>
                <a:lnTo>
                  <a:pt x="899" y="356"/>
                </a:lnTo>
                <a:lnTo>
                  <a:pt x="902" y="354"/>
                </a:lnTo>
                <a:lnTo>
                  <a:pt x="903" y="352"/>
                </a:lnTo>
                <a:lnTo>
                  <a:pt x="904" y="348"/>
                </a:lnTo>
                <a:lnTo>
                  <a:pt x="904" y="346"/>
                </a:lnTo>
                <a:lnTo>
                  <a:pt x="904" y="225"/>
                </a:lnTo>
                <a:lnTo>
                  <a:pt x="904" y="222"/>
                </a:lnTo>
                <a:lnTo>
                  <a:pt x="903" y="220"/>
                </a:lnTo>
                <a:lnTo>
                  <a:pt x="902" y="217"/>
                </a:lnTo>
                <a:lnTo>
                  <a:pt x="899" y="215"/>
                </a:lnTo>
                <a:lnTo>
                  <a:pt x="897" y="213"/>
                </a:lnTo>
                <a:lnTo>
                  <a:pt x="895" y="212"/>
                </a:lnTo>
                <a:lnTo>
                  <a:pt x="892" y="211"/>
                </a:lnTo>
                <a:lnTo>
                  <a:pt x="889" y="211"/>
                </a:lnTo>
                <a:close/>
              </a:path>
            </a:pathLst>
          </a:custGeom>
          <a:solidFill>
            <a:schemeClr val="bg1"/>
          </a:solidFill>
          <a:ln>
            <a:noFill/>
          </a:ln>
        </p:spPr>
        <p:txBody>
          <a:bodyPr vert="horz" wrap="square" lIns="68580" tIns="34290" rIns="68580" bIns="3429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srgbClr val="000000"/>
              </a:solidFill>
              <a:effectLst/>
              <a:uLnTx/>
              <a:uFillTx/>
              <a:latin typeface="Segoe UI Light"/>
              <a:ea typeface="+mn-ea"/>
              <a:cs typeface="+mn-cs"/>
            </a:endParaRPr>
          </a:p>
        </p:txBody>
      </p:sp>
      <p:sp>
        <p:nvSpPr>
          <p:cNvPr id="45" name="Content Placeholder 2">
            <a:extLst>
              <a:ext uri="{FF2B5EF4-FFF2-40B4-BE49-F238E27FC236}">
                <a16:creationId xmlns:a16="http://schemas.microsoft.com/office/drawing/2014/main" id="{364D59F1-62EA-4369-995C-CF54F720A32F}"/>
              </a:ext>
            </a:extLst>
          </p:cNvPr>
          <p:cNvSpPr txBox="1">
            <a:spLocks/>
          </p:cNvSpPr>
          <p:nvPr/>
        </p:nvSpPr>
        <p:spPr>
          <a:xfrm>
            <a:off x="145677" y="1540402"/>
            <a:ext cx="8801100" cy="5091650"/>
          </a:xfrm>
          <a:prstGeom prst="rect">
            <a:avLst/>
          </a:prstGeom>
        </p:spPr>
        <p:txBody>
          <a:bodyPr vert="horz" lIns="68580" tIns="34290" rIns="68580" bIns="34290" rtlCol="0" anchor="t">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600"/>
              </a:spcAft>
              <a:buClrTx/>
              <a:buSzTx/>
              <a:buFont typeface="Arial" panose="020B0604020202020204" pitchFamily="34" charset="0"/>
              <a:buNone/>
              <a:tabLst/>
              <a:defRPr/>
            </a:pPr>
            <a:r>
              <a:rPr kumimoji="0" lang="en-US" sz="2800" b="0" i="0" u="none" strike="noStrike" kern="1200" cap="none" spc="0" normalizeH="0" baseline="0" noProof="0" dirty="0">
                <a:ln>
                  <a:noFill/>
                </a:ln>
                <a:solidFill>
                  <a:srgbClr val="000000"/>
                </a:solidFill>
                <a:effectLst/>
                <a:uLnTx/>
                <a:uFillTx/>
                <a:latin typeface="Segoe UI Light"/>
                <a:ea typeface="+mn-ea"/>
                <a:cs typeface="+mn-cs"/>
              </a:rPr>
              <a:t>Peter then </a:t>
            </a:r>
            <a:r>
              <a:rPr kumimoji="0" lang="en-US" sz="2800" b="0" i="1" u="none" strike="noStrike" kern="1200" cap="none" spc="0" normalizeH="0" baseline="0" noProof="0" dirty="0">
                <a:ln>
                  <a:noFill/>
                </a:ln>
                <a:solidFill>
                  <a:srgbClr val="000000"/>
                </a:solidFill>
                <a:effectLst/>
                <a:uLnTx/>
                <a:uFillTx/>
                <a:latin typeface="Segoe UI Light"/>
                <a:ea typeface="+mn-ea"/>
                <a:cs typeface="+mn-cs"/>
              </a:rPr>
              <a:t>“</a:t>
            </a:r>
            <a:r>
              <a:rPr kumimoji="0" lang="en-US" sz="2800" b="1" i="1" u="none" strike="noStrike" kern="1200" cap="none" spc="0" normalizeH="0" baseline="0" noProof="0" dirty="0">
                <a:ln>
                  <a:noFill/>
                </a:ln>
                <a:solidFill>
                  <a:srgbClr val="000000"/>
                </a:solidFill>
                <a:effectLst/>
                <a:uLnTx/>
                <a:uFillTx/>
                <a:latin typeface="Segoe UI Light"/>
                <a:ea typeface="+mn-ea"/>
                <a:cs typeface="+mn-cs"/>
              </a:rPr>
              <a:t>walked </a:t>
            </a:r>
            <a:r>
              <a:rPr kumimoji="0" lang="en-US" sz="2800" b="0" i="1" u="none" strike="noStrike" kern="1200" cap="none" spc="0" normalizeH="0" baseline="0" noProof="0" dirty="0">
                <a:ln>
                  <a:noFill/>
                </a:ln>
                <a:solidFill>
                  <a:srgbClr val="000000"/>
                </a:solidFill>
                <a:effectLst/>
                <a:uLnTx/>
                <a:uFillTx/>
                <a:latin typeface="Segoe UI Light"/>
                <a:ea typeface="+mn-ea"/>
                <a:cs typeface="+mn-cs"/>
              </a:rPr>
              <a:t>on the water and</a:t>
            </a:r>
            <a:r>
              <a:rPr kumimoji="0" lang="en-US" sz="2800" b="1" i="1" u="none" strike="noStrike" kern="1200" cap="none" spc="0" normalizeH="0" baseline="0" noProof="0" dirty="0">
                <a:ln>
                  <a:noFill/>
                </a:ln>
                <a:solidFill>
                  <a:srgbClr val="000000"/>
                </a:solidFill>
                <a:effectLst/>
                <a:uLnTx/>
                <a:uFillTx/>
                <a:latin typeface="Segoe UI Light"/>
                <a:ea typeface="+mn-ea"/>
                <a:cs typeface="+mn-cs"/>
              </a:rPr>
              <a:t> came toward Jesus</a:t>
            </a:r>
            <a:r>
              <a:rPr kumimoji="0" lang="en-US" sz="2800" b="0" i="1" u="none" strike="noStrike" kern="1200" cap="none" spc="0" normalizeH="0" baseline="0" noProof="0" dirty="0">
                <a:ln>
                  <a:noFill/>
                </a:ln>
                <a:solidFill>
                  <a:srgbClr val="000000"/>
                </a:solidFill>
                <a:effectLst/>
                <a:uLnTx/>
                <a:uFillTx/>
                <a:latin typeface="Segoe UI Light"/>
                <a:ea typeface="+mn-ea"/>
                <a:cs typeface="+mn-cs"/>
              </a:rPr>
              <a:t>.”</a:t>
            </a:r>
            <a:r>
              <a:rPr kumimoji="0" lang="en-US" sz="2800" b="0" i="0" u="none" strike="noStrike" kern="1200" cap="none" spc="0" normalizeH="0" baseline="0" noProof="0" dirty="0">
                <a:ln>
                  <a:noFill/>
                </a:ln>
                <a:solidFill>
                  <a:srgbClr val="000000"/>
                </a:solidFill>
                <a:effectLst/>
                <a:uLnTx/>
                <a:uFillTx/>
                <a:latin typeface="Segoe UI Light"/>
                <a:ea typeface="+mn-ea"/>
                <a:cs typeface="+mn-cs"/>
              </a:rPr>
              <a:t> (14:29)</a:t>
            </a:r>
          </a:p>
          <a:p>
            <a:pPr marL="228600" marR="0" lvl="0" indent="-228600" algn="l" defTabSz="914400" rtl="0" eaLnBrk="1" fontAlgn="auto" latinLnBrk="0" hangingPunct="1">
              <a:lnSpc>
                <a:spcPct val="90000"/>
              </a:lnSpc>
              <a:spcBef>
                <a:spcPts val="1000"/>
              </a:spcBef>
              <a:spcAft>
                <a:spcPts val="60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srgbClr val="000000"/>
                </a:solidFill>
                <a:effectLst/>
                <a:uLnTx/>
                <a:uFillTx/>
                <a:latin typeface="Segoe UI Light"/>
                <a:ea typeface="+mn-ea"/>
                <a:cs typeface="+mn-cs"/>
              </a:rPr>
              <a:t>How often had Jesus commanded men to </a:t>
            </a:r>
            <a:r>
              <a:rPr kumimoji="0" lang="en-US" sz="2800" b="0" i="1" u="none" strike="noStrike" kern="1200" cap="none" spc="0" normalizeH="0" baseline="0" noProof="0" dirty="0">
                <a:ln>
                  <a:noFill/>
                </a:ln>
                <a:solidFill>
                  <a:srgbClr val="000000"/>
                </a:solidFill>
                <a:effectLst/>
                <a:uLnTx/>
                <a:uFillTx/>
                <a:latin typeface="Segoe UI Light"/>
                <a:ea typeface="+mn-ea"/>
                <a:cs typeface="+mn-cs"/>
              </a:rPr>
              <a:t>“</a:t>
            </a:r>
            <a:r>
              <a:rPr kumimoji="0" lang="en-US" sz="2800" b="1" i="1" u="none" strike="noStrike" kern="1200" cap="none" spc="0" normalizeH="0" baseline="0" noProof="0" dirty="0">
                <a:ln>
                  <a:noFill/>
                </a:ln>
                <a:solidFill>
                  <a:srgbClr val="000000"/>
                </a:solidFill>
                <a:effectLst/>
                <a:uLnTx/>
                <a:uFillTx/>
                <a:latin typeface="Segoe UI Light"/>
                <a:ea typeface="+mn-ea"/>
                <a:cs typeface="+mn-cs"/>
              </a:rPr>
              <a:t>walk</a:t>
            </a:r>
            <a:r>
              <a:rPr kumimoji="0" lang="en-US" sz="2800" b="0" i="1" u="none" strike="noStrike" kern="1200" cap="none" spc="0" normalizeH="0" baseline="0" noProof="0" dirty="0">
                <a:ln>
                  <a:noFill/>
                </a:ln>
                <a:solidFill>
                  <a:srgbClr val="000000"/>
                </a:solidFill>
                <a:effectLst/>
                <a:uLnTx/>
                <a:uFillTx/>
                <a:latin typeface="Segoe UI Light"/>
                <a:ea typeface="+mn-ea"/>
                <a:cs typeface="+mn-cs"/>
              </a:rPr>
              <a:t>” </a:t>
            </a:r>
            <a:r>
              <a:rPr kumimoji="0" lang="en-US" sz="2800" b="0" i="0" u="none" strike="noStrike" kern="1200" cap="none" spc="0" normalizeH="0" baseline="0" noProof="0" dirty="0">
                <a:ln>
                  <a:noFill/>
                </a:ln>
                <a:solidFill>
                  <a:srgbClr val="000000"/>
                </a:solidFill>
                <a:effectLst/>
                <a:uLnTx/>
                <a:uFillTx/>
                <a:latin typeface="Segoe UI Light"/>
                <a:ea typeface="+mn-ea"/>
                <a:cs typeface="+mn-cs"/>
              </a:rPr>
              <a:t>as evidence of the power of God? (Matthew 9:5; 11:5; 15:31; Mark 5:42; John 5:8; Acts 3:6; 14:10)</a:t>
            </a:r>
          </a:p>
          <a:p>
            <a:pPr marL="228600" marR="0" lvl="0" indent="-228600" algn="l" defTabSz="914400" rtl="0" eaLnBrk="1" fontAlgn="auto" latinLnBrk="0" hangingPunct="1">
              <a:lnSpc>
                <a:spcPct val="90000"/>
              </a:lnSpc>
              <a:spcBef>
                <a:spcPts val="1000"/>
              </a:spcBef>
              <a:spcAft>
                <a:spcPts val="60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srgbClr val="000000"/>
                </a:solidFill>
                <a:effectLst/>
                <a:uLnTx/>
                <a:uFillTx/>
                <a:latin typeface="Segoe UI Light"/>
                <a:ea typeface="+mn-ea"/>
                <a:cs typeface="+mn-cs"/>
              </a:rPr>
              <a:t>Where were Peter’s eyes? It’s fair to conclude they were on Jesus … initially.</a:t>
            </a:r>
          </a:p>
          <a:p>
            <a:pPr marL="228600" marR="0" lvl="0" indent="-228600" algn="l" defTabSz="914400" rtl="0" eaLnBrk="1" fontAlgn="auto" latinLnBrk="0" hangingPunct="1">
              <a:lnSpc>
                <a:spcPct val="90000"/>
              </a:lnSpc>
              <a:spcBef>
                <a:spcPts val="1000"/>
              </a:spcBef>
              <a:spcAft>
                <a:spcPts val="60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srgbClr val="000000"/>
                </a:solidFill>
                <a:effectLst/>
                <a:uLnTx/>
                <a:uFillTx/>
                <a:latin typeface="Segoe UI Light"/>
                <a:ea typeface="+mn-ea"/>
                <a:cs typeface="+mn-cs"/>
              </a:rPr>
              <a:t>We need to keep </a:t>
            </a:r>
            <a:r>
              <a:rPr kumimoji="0" lang="en-US" sz="2800" b="0" i="1" u="none" strike="noStrike" kern="1200" cap="none" spc="0" normalizeH="0" baseline="0" noProof="0" dirty="0">
                <a:ln>
                  <a:noFill/>
                </a:ln>
                <a:solidFill>
                  <a:srgbClr val="000000"/>
                </a:solidFill>
                <a:effectLst/>
                <a:uLnTx/>
                <a:uFillTx/>
                <a:latin typeface="Segoe UI Light"/>
                <a:ea typeface="+mn-ea"/>
                <a:cs typeface="+mn-cs"/>
              </a:rPr>
              <a:t>“</a:t>
            </a:r>
            <a:r>
              <a:rPr kumimoji="0" lang="en-US" sz="2800" b="1" i="1" u="none" strike="noStrike" kern="1200" cap="none" spc="0" normalizeH="0" baseline="0" noProof="0" dirty="0">
                <a:ln>
                  <a:noFill/>
                </a:ln>
                <a:solidFill>
                  <a:srgbClr val="000000"/>
                </a:solidFill>
                <a:effectLst/>
                <a:uLnTx/>
                <a:uFillTx/>
                <a:latin typeface="Segoe UI Light"/>
                <a:ea typeface="+mn-ea"/>
                <a:cs typeface="+mn-cs"/>
              </a:rPr>
              <a:t>fixing our eyes on Jesus</a:t>
            </a:r>
            <a:r>
              <a:rPr kumimoji="0" lang="en-US" sz="2800" b="0" i="1" u="none" strike="noStrike" kern="1200" cap="none" spc="0" normalizeH="0" baseline="0" noProof="0" dirty="0">
                <a:ln>
                  <a:noFill/>
                </a:ln>
                <a:solidFill>
                  <a:srgbClr val="000000"/>
                </a:solidFill>
                <a:effectLst/>
                <a:uLnTx/>
                <a:uFillTx/>
                <a:latin typeface="Segoe UI Light"/>
                <a:ea typeface="+mn-ea"/>
                <a:cs typeface="+mn-cs"/>
              </a:rPr>
              <a:t>”</a:t>
            </a:r>
            <a:br>
              <a:rPr kumimoji="0" lang="en-US" sz="2800" b="0" i="0" u="none" strike="noStrike" kern="1200" cap="none" spc="0" normalizeH="0" baseline="0" noProof="0" dirty="0">
                <a:ln>
                  <a:noFill/>
                </a:ln>
                <a:solidFill>
                  <a:srgbClr val="000000"/>
                </a:solidFill>
                <a:effectLst/>
                <a:uLnTx/>
                <a:uFillTx/>
                <a:latin typeface="Segoe UI Light"/>
                <a:ea typeface="+mn-ea"/>
                <a:cs typeface="+mn-cs"/>
              </a:rPr>
            </a:br>
            <a:r>
              <a:rPr kumimoji="0" lang="en-US" sz="2800" b="0" i="0" u="none" strike="noStrike" kern="1200" cap="none" spc="0" normalizeH="0" baseline="0" noProof="0" dirty="0">
                <a:ln>
                  <a:noFill/>
                </a:ln>
                <a:solidFill>
                  <a:srgbClr val="000000"/>
                </a:solidFill>
                <a:effectLst/>
                <a:uLnTx/>
                <a:uFillTx/>
                <a:latin typeface="Segoe UI Light"/>
                <a:ea typeface="+mn-ea"/>
                <a:cs typeface="+mn-cs"/>
              </a:rPr>
              <a:t>(Hebrews 12:2; cf. 11:26, as opposed to …)</a:t>
            </a:r>
          </a:p>
          <a:p>
            <a:pPr marL="685800" marR="0" lvl="1" indent="-228600" algn="l" defTabSz="914400" rtl="0" eaLnBrk="1" fontAlgn="auto" latinLnBrk="0" hangingPunct="1">
              <a:lnSpc>
                <a:spcPct val="90000"/>
              </a:lnSpc>
              <a:spcBef>
                <a:spcPts val="500"/>
              </a:spcBef>
              <a:spcAft>
                <a:spcPts val="600"/>
              </a:spcAft>
              <a:buClrTx/>
              <a:buSzTx/>
              <a:buFont typeface="Arial" panose="020B0604020202020204" pitchFamily="34" charset="0"/>
              <a:buChar char="•"/>
              <a:tabLst/>
              <a:defRPr/>
            </a:pPr>
            <a:r>
              <a:rPr kumimoji="0" lang="en-US" sz="2800" b="0" i="0" u="none" strike="noStrike" kern="1200" cap="none" spc="0" normalizeH="0" baseline="0" noProof="0" dirty="0">
                <a:ln>
                  <a:noFill/>
                </a:ln>
                <a:solidFill>
                  <a:srgbClr val="000000"/>
                </a:solidFill>
                <a:effectLst/>
                <a:uLnTx/>
                <a:uFillTx/>
                <a:latin typeface="Segoe UI Light"/>
                <a:ea typeface="+mn-ea"/>
                <a:cs typeface="+mn-cs"/>
              </a:rPr>
              <a:t>Our enemies, other men, ourselves, our things, our problems, what’s behind (Luke 9:62).</a:t>
            </a:r>
            <a:endParaRPr kumimoji="0" lang="en-US" sz="2800" b="0" i="1" u="none" strike="noStrike" kern="1200" cap="none" spc="0" normalizeH="0" baseline="0" noProof="0" dirty="0">
              <a:ln>
                <a:noFill/>
              </a:ln>
              <a:solidFill>
                <a:srgbClr val="000000"/>
              </a:solidFill>
              <a:effectLst/>
              <a:uLnTx/>
              <a:uFillTx/>
              <a:latin typeface="Segoe UI Light"/>
              <a:ea typeface="+mn-ea"/>
              <a:cs typeface="+mn-cs"/>
            </a:endParaRPr>
          </a:p>
        </p:txBody>
      </p:sp>
    </p:spTree>
    <p:extLst>
      <p:ext uri="{BB962C8B-B14F-4D97-AF65-F5344CB8AC3E}">
        <p14:creationId xmlns:p14="http://schemas.microsoft.com/office/powerpoint/2010/main" val="24642007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5">
                                            <p:txEl>
                                              <p:pRg st="0" end="0"/>
                                            </p:txEl>
                                          </p:spTgt>
                                        </p:tgtEl>
                                        <p:attrNameLst>
                                          <p:attrName>style.visibility</p:attrName>
                                        </p:attrNameLst>
                                      </p:cBhvr>
                                      <p:to>
                                        <p:strVal val="visible"/>
                                      </p:to>
                                    </p:set>
                                    <p:animEffect transition="in" filter="fade">
                                      <p:cBhvr>
                                        <p:cTn id="7" dur="500"/>
                                        <p:tgtEl>
                                          <p:spTgt spid="4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5">
                                            <p:txEl>
                                              <p:pRg st="1" end="1"/>
                                            </p:txEl>
                                          </p:spTgt>
                                        </p:tgtEl>
                                        <p:attrNameLst>
                                          <p:attrName>style.visibility</p:attrName>
                                        </p:attrNameLst>
                                      </p:cBhvr>
                                      <p:to>
                                        <p:strVal val="visible"/>
                                      </p:to>
                                    </p:set>
                                    <p:animEffect transition="in" filter="fade">
                                      <p:cBhvr>
                                        <p:cTn id="12" dur="500"/>
                                        <p:tgtEl>
                                          <p:spTgt spid="4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5">
                                            <p:txEl>
                                              <p:pRg st="2" end="2"/>
                                            </p:txEl>
                                          </p:spTgt>
                                        </p:tgtEl>
                                        <p:attrNameLst>
                                          <p:attrName>style.visibility</p:attrName>
                                        </p:attrNameLst>
                                      </p:cBhvr>
                                      <p:to>
                                        <p:strVal val="visible"/>
                                      </p:to>
                                    </p:set>
                                    <p:animEffect transition="in" filter="fade">
                                      <p:cBhvr>
                                        <p:cTn id="17" dur="500"/>
                                        <p:tgtEl>
                                          <p:spTgt spid="4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5">
                                            <p:txEl>
                                              <p:pRg st="3" end="3"/>
                                            </p:txEl>
                                          </p:spTgt>
                                        </p:tgtEl>
                                        <p:attrNameLst>
                                          <p:attrName>style.visibility</p:attrName>
                                        </p:attrNameLst>
                                      </p:cBhvr>
                                      <p:to>
                                        <p:strVal val="visible"/>
                                      </p:to>
                                    </p:set>
                                    <p:animEffect transition="in" filter="fade">
                                      <p:cBhvr>
                                        <p:cTn id="22" dur="500"/>
                                        <p:tgtEl>
                                          <p:spTgt spid="4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5">
                                            <p:txEl>
                                              <p:pRg st="4" end="4"/>
                                            </p:txEl>
                                          </p:spTgt>
                                        </p:tgtEl>
                                        <p:attrNameLst>
                                          <p:attrName>style.visibility</p:attrName>
                                        </p:attrNameLst>
                                      </p:cBhvr>
                                      <p:to>
                                        <p:strVal val="visible"/>
                                      </p:to>
                                    </p:set>
                                    <p:animEffect transition="in" filter="fade">
                                      <p:cBhvr>
                                        <p:cTn id="27" dur="500"/>
                                        <p:tgtEl>
                                          <p:spTgt spid="4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hidden="1">
            <a:extLst>
              <a:ext uri="{FF2B5EF4-FFF2-40B4-BE49-F238E27FC236}">
                <a16:creationId xmlns:a16="http://schemas.microsoft.com/office/drawing/2014/main" id="{B5981CF1-BC08-49F8-B0F9-AAF98EC67450}"/>
              </a:ext>
            </a:extLst>
          </p:cNvPr>
          <p:cNvSpPr>
            <a:spLocks noGrp="1"/>
          </p:cNvSpPr>
          <p:nvPr>
            <p:ph type="title" idx="4294967295"/>
          </p:nvPr>
        </p:nvSpPr>
        <p:spPr>
          <a:xfrm>
            <a:off x="0" y="1131094"/>
            <a:ext cx="7886700" cy="994172"/>
          </a:xfrm>
        </p:spPr>
        <p:txBody>
          <a:bodyPr/>
          <a:lstStyle/>
          <a:p>
            <a:r>
              <a:rPr lang="en-US" dirty="0"/>
              <a:t>Project analysis slide 2</a:t>
            </a:r>
          </a:p>
        </p:txBody>
      </p:sp>
      <p:cxnSp>
        <p:nvCxnSpPr>
          <p:cNvPr id="8" name="Straight Connector 7">
            <a:extLst>
              <a:ext uri="{FF2B5EF4-FFF2-40B4-BE49-F238E27FC236}">
                <a16:creationId xmlns:a16="http://schemas.microsoft.com/office/drawing/2014/main" id="{D0986099-F5F2-4E8B-BE17-81194861A00C}"/>
              </a:ext>
              <a:ext uri="{C183D7F6-B498-43B3-948B-1728B52AA6E4}">
                <adec:decorative xmlns:adec="http://schemas.microsoft.com/office/drawing/2017/decorative" val="1"/>
              </a:ext>
            </a:extLst>
          </p:cNvPr>
          <p:cNvCxnSpPr>
            <a:cxnSpLocks/>
          </p:cNvCxnSpPr>
          <p:nvPr/>
        </p:nvCxnSpPr>
        <p:spPr>
          <a:xfrm>
            <a:off x="7331242" y="654006"/>
            <a:ext cx="1812758" cy="0"/>
          </a:xfrm>
          <a:prstGeom prst="line">
            <a:avLst/>
          </a:prstGeom>
          <a:ln>
            <a:solidFill>
              <a:schemeClr val="accent3">
                <a:lumMod val="50000"/>
              </a:schemeClr>
            </a:solidFill>
            <a:headEnd type="oval"/>
          </a:ln>
        </p:spPr>
        <p:style>
          <a:lnRef idx="1">
            <a:schemeClr val="accent1"/>
          </a:lnRef>
          <a:fillRef idx="0">
            <a:schemeClr val="accent1"/>
          </a:fillRef>
          <a:effectRef idx="0">
            <a:schemeClr val="accent1"/>
          </a:effectRef>
          <a:fontRef idx="minor">
            <a:schemeClr val="tx1"/>
          </a:fontRef>
        </p:style>
      </p:cxnSp>
      <p:sp>
        <p:nvSpPr>
          <p:cNvPr id="11" name="Title 1">
            <a:extLst>
              <a:ext uri="{FF2B5EF4-FFF2-40B4-BE49-F238E27FC236}">
                <a16:creationId xmlns:a16="http://schemas.microsoft.com/office/drawing/2014/main" id="{4E3F5479-058B-4FA8-92E9-18CAB8CDC5C5}"/>
              </a:ext>
            </a:extLst>
          </p:cNvPr>
          <p:cNvSpPr txBox="1">
            <a:spLocks/>
          </p:cNvSpPr>
          <p:nvPr/>
        </p:nvSpPr>
        <p:spPr>
          <a:xfrm>
            <a:off x="1774009" y="255435"/>
            <a:ext cx="5616608" cy="797141"/>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200" b="1" i="0" u="none" strike="noStrike" kern="1200" cap="none" spc="0" normalizeH="0" baseline="0" noProof="0" dirty="0">
                <a:ln>
                  <a:noFill/>
                </a:ln>
                <a:solidFill>
                  <a:srgbClr val="000000">
                    <a:lumMod val="75000"/>
                    <a:lumOff val="25000"/>
                  </a:srgbClr>
                </a:solidFill>
                <a:effectLst/>
                <a:uLnTx/>
                <a:uFillTx/>
                <a:latin typeface="Century Gothic"/>
                <a:ea typeface="+mj-ea"/>
                <a:cs typeface="+mj-cs"/>
              </a:rPr>
              <a:t>Jesus Walks On The Water</a:t>
            </a: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2000" b="1" i="0" u="none" strike="noStrike" kern="1200" cap="none" spc="0" normalizeH="0" baseline="0" noProof="0" dirty="0">
                <a:ln>
                  <a:noFill/>
                </a:ln>
                <a:solidFill>
                  <a:srgbClr val="FF0000"/>
                </a:solidFill>
                <a:effectLst/>
                <a:uLnTx/>
                <a:uFillTx/>
                <a:latin typeface="Century Gothic"/>
                <a:ea typeface="+mj-ea"/>
                <a:cs typeface="+mj-cs"/>
              </a:rPr>
              <a:t>Matthew 14:22-36</a:t>
            </a:r>
            <a:r>
              <a:rPr kumimoji="0" lang="en-US" sz="2000" b="1" i="0" u="none" strike="noStrike" kern="1200" cap="none" spc="0" normalizeH="0" baseline="0" noProof="0" dirty="0">
                <a:ln>
                  <a:noFill/>
                </a:ln>
                <a:solidFill>
                  <a:srgbClr val="000000">
                    <a:lumMod val="75000"/>
                    <a:lumOff val="25000"/>
                  </a:srgbClr>
                </a:solidFill>
                <a:effectLst/>
                <a:uLnTx/>
                <a:uFillTx/>
                <a:latin typeface="Century Gothic"/>
                <a:ea typeface="+mj-ea"/>
                <a:cs typeface="+mj-cs"/>
              </a:rPr>
              <a:t>; </a:t>
            </a:r>
            <a:r>
              <a:rPr kumimoji="0" lang="en-US" sz="2000" b="1" i="0" u="none" strike="noStrike" kern="1200" cap="none" spc="0" normalizeH="0" baseline="0" noProof="0" dirty="0">
                <a:ln>
                  <a:noFill/>
                </a:ln>
                <a:solidFill>
                  <a:srgbClr val="000000"/>
                </a:solidFill>
                <a:effectLst/>
                <a:uLnTx/>
                <a:uFillTx/>
                <a:latin typeface="Century Gothic"/>
                <a:ea typeface="+mj-ea"/>
                <a:cs typeface="+mj-cs"/>
              </a:rPr>
              <a:t>Mark 6:45-56</a:t>
            </a:r>
            <a:r>
              <a:rPr kumimoji="0" lang="en-US" sz="2000" b="1" i="0" u="none" strike="noStrike" kern="1200" cap="none" spc="0" normalizeH="0" baseline="0" noProof="0" dirty="0">
                <a:ln>
                  <a:noFill/>
                </a:ln>
                <a:solidFill>
                  <a:srgbClr val="000000">
                    <a:lumMod val="75000"/>
                    <a:lumOff val="25000"/>
                  </a:srgbClr>
                </a:solidFill>
                <a:effectLst/>
                <a:uLnTx/>
                <a:uFillTx/>
                <a:latin typeface="Century Gothic"/>
                <a:ea typeface="+mj-ea"/>
                <a:cs typeface="+mj-cs"/>
              </a:rPr>
              <a:t>; </a:t>
            </a:r>
            <a:r>
              <a:rPr kumimoji="0" lang="en-US" sz="2000" b="1" i="0" u="none" strike="noStrike" kern="1200" cap="none" spc="0" normalizeH="0" baseline="0" noProof="0" dirty="0">
                <a:ln>
                  <a:noFill/>
                </a:ln>
                <a:solidFill>
                  <a:srgbClr val="000000"/>
                </a:solidFill>
                <a:effectLst/>
                <a:uLnTx/>
                <a:uFillTx/>
                <a:latin typeface="Century Gothic"/>
                <a:ea typeface="+mj-ea"/>
                <a:cs typeface="+mj-cs"/>
              </a:rPr>
              <a:t>John 6:15-21</a:t>
            </a:r>
            <a:endParaRPr kumimoji="0" lang="en-US" sz="2000" b="0" i="0" u="none" strike="noStrike" kern="1200" cap="none" spc="0" normalizeH="0" baseline="0" noProof="0" dirty="0">
              <a:ln>
                <a:noFill/>
              </a:ln>
              <a:solidFill>
                <a:srgbClr val="000000"/>
              </a:solidFill>
              <a:effectLst/>
              <a:uLnTx/>
              <a:uFillTx/>
              <a:latin typeface="Century Gothic"/>
              <a:ea typeface="+mj-ea"/>
              <a:cs typeface="+mj-cs"/>
            </a:endParaRPr>
          </a:p>
        </p:txBody>
      </p:sp>
      <p:cxnSp>
        <p:nvCxnSpPr>
          <p:cNvPr id="14" name="Straight Connector 13">
            <a:extLst>
              <a:ext uri="{FF2B5EF4-FFF2-40B4-BE49-F238E27FC236}">
                <a16:creationId xmlns:a16="http://schemas.microsoft.com/office/drawing/2014/main" id="{83E690F4-843A-47A5-8620-4FB01C0D8E68}"/>
              </a:ext>
              <a:ext uri="{C183D7F6-B498-43B3-948B-1728B52AA6E4}">
                <adec:decorative xmlns:adec="http://schemas.microsoft.com/office/drawing/2017/decorative" val="1"/>
              </a:ext>
            </a:extLst>
          </p:cNvPr>
          <p:cNvCxnSpPr>
            <a:cxnSpLocks/>
          </p:cNvCxnSpPr>
          <p:nvPr/>
        </p:nvCxnSpPr>
        <p:spPr>
          <a:xfrm>
            <a:off x="0" y="671908"/>
            <a:ext cx="1844842" cy="0"/>
          </a:xfrm>
          <a:prstGeom prst="line">
            <a:avLst/>
          </a:prstGeom>
          <a:ln>
            <a:solidFill>
              <a:schemeClr val="accent3">
                <a:lumMod val="50000"/>
              </a:schemeClr>
            </a:solidFill>
            <a:tailEnd type="oval"/>
          </a:ln>
        </p:spPr>
        <p:style>
          <a:lnRef idx="1">
            <a:schemeClr val="accent1"/>
          </a:lnRef>
          <a:fillRef idx="0">
            <a:schemeClr val="accent1"/>
          </a:fillRef>
          <a:effectRef idx="0">
            <a:schemeClr val="accent1"/>
          </a:effectRef>
          <a:fontRef idx="minor">
            <a:schemeClr val="tx1"/>
          </a:fontRef>
        </p:style>
      </p:cxnSp>
      <p:grpSp>
        <p:nvGrpSpPr>
          <p:cNvPr id="31" name="Group 30" descr="Icons of bar chart and line graph.">
            <a:extLst>
              <a:ext uri="{FF2B5EF4-FFF2-40B4-BE49-F238E27FC236}">
                <a16:creationId xmlns:a16="http://schemas.microsoft.com/office/drawing/2014/main" id="{044C3643-8A0E-47C1-BEB8-C73203B5E58D}"/>
              </a:ext>
            </a:extLst>
          </p:cNvPr>
          <p:cNvGrpSpPr/>
          <p:nvPr/>
        </p:nvGrpSpPr>
        <p:grpSpPr>
          <a:xfrm>
            <a:off x="3536746" y="2215153"/>
            <a:ext cx="260759" cy="260759"/>
            <a:chOff x="4319588" y="2492375"/>
            <a:chExt cx="287338" cy="287338"/>
          </a:xfrm>
          <a:solidFill>
            <a:schemeClr val="bg1"/>
          </a:solidFill>
        </p:grpSpPr>
        <p:sp>
          <p:nvSpPr>
            <p:cNvPr id="32" name="Freeform 372">
              <a:extLst>
                <a:ext uri="{FF2B5EF4-FFF2-40B4-BE49-F238E27FC236}">
                  <a16:creationId xmlns:a16="http://schemas.microsoft.com/office/drawing/2014/main" id="{56E8F5A5-5318-470B-8F42-337C264086AA}"/>
                </a:ext>
              </a:extLst>
            </p:cNvPr>
            <p:cNvSpPr>
              <a:spLocks/>
            </p:cNvSpPr>
            <p:nvPr/>
          </p:nvSpPr>
          <p:spPr bwMode="auto">
            <a:xfrm>
              <a:off x="4319588" y="2587625"/>
              <a:ext cx="287338" cy="192088"/>
            </a:xfrm>
            <a:custGeom>
              <a:avLst/>
              <a:gdLst>
                <a:gd name="T0" fmla="*/ 843 w 904"/>
                <a:gd name="T1" fmla="*/ 572 h 602"/>
                <a:gd name="T2" fmla="*/ 843 w 904"/>
                <a:gd name="T3" fmla="*/ 12 h 602"/>
                <a:gd name="T4" fmla="*/ 841 w 904"/>
                <a:gd name="T5" fmla="*/ 7 h 602"/>
                <a:gd name="T6" fmla="*/ 836 w 904"/>
                <a:gd name="T7" fmla="*/ 3 h 602"/>
                <a:gd name="T8" fmla="*/ 831 w 904"/>
                <a:gd name="T9" fmla="*/ 1 h 602"/>
                <a:gd name="T10" fmla="*/ 708 w 904"/>
                <a:gd name="T11" fmla="*/ 0 h 602"/>
                <a:gd name="T12" fmla="*/ 702 w 904"/>
                <a:gd name="T13" fmla="*/ 2 h 602"/>
                <a:gd name="T14" fmla="*/ 697 w 904"/>
                <a:gd name="T15" fmla="*/ 5 h 602"/>
                <a:gd name="T16" fmla="*/ 694 w 904"/>
                <a:gd name="T17" fmla="*/ 9 h 602"/>
                <a:gd name="T18" fmla="*/ 693 w 904"/>
                <a:gd name="T19" fmla="*/ 16 h 602"/>
                <a:gd name="T20" fmla="*/ 632 w 904"/>
                <a:gd name="T21" fmla="*/ 572 h 602"/>
                <a:gd name="T22" fmla="*/ 632 w 904"/>
                <a:gd name="T23" fmla="*/ 283 h 602"/>
                <a:gd name="T24" fmla="*/ 630 w 904"/>
                <a:gd name="T25" fmla="*/ 277 h 602"/>
                <a:gd name="T26" fmla="*/ 626 w 904"/>
                <a:gd name="T27" fmla="*/ 274 h 602"/>
                <a:gd name="T28" fmla="*/ 621 w 904"/>
                <a:gd name="T29" fmla="*/ 271 h 602"/>
                <a:gd name="T30" fmla="*/ 497 w 904"/>
                <a:gd name="T31" fmla="*/ 271 h 602"/>
                <a:gd name="T32" fmla="*/ 491 w 904"/>
                <a:gd name="T33" fmla="*/ 272 h 602"/>
                <a:gd name="T34" fmla="*/ 487 w 904"/>
                <a:gd name="T35" fmla="*/ 275 h 602"/>
                <a:gd name="T36" fmla="*/ 483 w 904"/>
                <a:gd name="T37" fmla="*/ 281 h 602"/>
                <a:gd name="T38" fmla="*/ 482 w 904"/>
                <a:gd name="T39" fmla="*/ 286 h 602"/>
                <a:gd name="T40" fmla="*/ 421 w 904"/>
                <a:gd name="T41" fmla="*/ 572 h 602"/>
                <a:gd name="T42" fmla="*/ 421 w 904"/>
                <a:gd name="T43" fmla="*/ 193 h 602"/>
                <a:gd name="T44" fmla="*/ 419 w 904"/>
                <a:gd name="T45" fmla="*/ 187 h 602"/>
                <a:gd name="T46" fmla="*/ 415 w 904"/>
                <a:gd name="T47" fmla="*/ 183 h 602"/>
                <a:gd name="T48" fmla="*/ 409 w 904"/>
                <a:gd name="T49" fmla="*/ 181 h 602"/>
                <a:gd name="T50" fmla="*/ 286 w 904"/>
                <a:gd name="T51" fmla="*/ 181 h 602"/>
                <a:gd name="T52" fmla="*/ 281 w 904"/>
                <a:gd name="T53" fmla="*/ 182 h 602"/>
                <a:gd name="T54" fmla="*/ 275 w 904"/>
                <a:gd name="T55" fmla="*/ 185 h 602"/>
                <a:gd name="T56" fmla="*/ 272 w 904"/>
                <a:gd name="T57" fmla="*/ 190 h 602"/>
                <a:gd name="T58" fmla="*/ 271 w 904"/>
                <a:gd name="T59" fmla="*/ 196 h 602"/>
                <a:gd name="T60" fmla="*/ 211 w 904"/>
                <a:gd name="T61" fmla="*/ 572 h 602"/>
                <a:gd name="T62" fmla="*/ 211 w 904"/>
                <a:gd name="T63" fmla="*/ 404 h 602"/>
                <a:gd name="T64" fmla="*/ 209 w 904"/>
                <a:gd name="T65" fmla="*/ 399 h 602"/>
                <a:gd name="T66" fmla="*/ 205 w 904"/>
                <a:gd name="T67" fmla="*/ 394 h 602"/>
                <a:gd name="T68" fmla="*/ 199 w 904"/>
                <a:gd name="T69" fmla="*/ 392 h 602"/>
                <a:gd name="T70" fmla="*/ 76 w 904"/>
                <a:gd name="T71" fmla="*/ 391 h 602"/>
                <a:gd name="T72" fmla="*/ 69 w 904"/>
                <a:gd name="T73" fmla="*/ 392 h 602"/>
                <a:gd name="T74" fmla="*/ 65 w 904"/>
                <a:gd name="T75" fmla="*/ 396 h 602"/>
                <a:gd name="T76" fmla="*/ 62 w 904"/>
                <a:gd name="T77" fmla="*/ 401 h 602"/>
                <a:gd name="T78" fmla="*/ 61 w 904"/>
                <a:gd name="T79" fmla="*/ 406 h 602"/>
                <a:gd name="T80" fmla="*/ 15 w 904"/>
                <a:gd name="T81" fmla="*/ 572 h 602"/>
                <a:gd name="T82" fmla="*/ 9 w 904"/>
                <a:gd name="T83" fmla="*/ 573 h 602"/>
                <a:gd name="T84" fmla="*/ 5 w 904"/>
                <a:gd name="T85" fmla="*/ 577 h 602"/>
                <a:gd name="T86" fmla="*/ 2 w 904"/>
                <a:gd name="T87" fmla="*/ 581 h 602"/>
                <a:gd name="T88" fmla="*/ 0 w 904"/>
                <a:gd name="T89" fmla="*/ 587 h 602"/>
                <a:gd name="T90" fmla="*/ 2 w 904"/>
                <a:gd name="T91" fmla="*/ 593 h 602"/>
                <a:gd name="T92" fmla="*/ 5 w 904"/>
                <a:gd name="T93" fmla="*/ 598 h 602"/>
                <a:gd name="T94" fmla="*/ 9 w 904"/>
                <a:gd name="T95" fmla="*/ 601 h 602"/>
                <a:gd name="T96" fmla="*/ 15 w 904"/>
                <a:gd name="T97" fmla="*/ 602 h 602"/>
                <a:gd name="T98" fmla="*/ 196 w 904"/>
                <a:gd name="T99" fmla="*/ 602 h 602"/>
                <a:gd name="T100" fmla="*/ 406 w 904"/>
                <a:gd name="T101" fmla="*/ 602 h 602"/>
                <a:gd name="T102" fmla="*/ 617 w 904"/>
                <a:gd name="T103" fmla="*/ 602 h 602"/>
                <a:gd name="T104" fmla="*/ 828 w 904"/>
                <a:gd name="T105" fmla="*/ 602 h 602"/>
                <a:gd name="T106" fmla="*/ 891 w 904"/>
                <a:gd name="T107" fmla="*/ 602 h 602"/>
                <a:gd name="T108" fmla="*/ 896 w 904"/>
                <a:gd name="T109" fmla="*/ 600 h 602"/>
                <a:gd name="T110" fmla="*/ 901 w 904"/>
                <a:gd name="T111" fmla="*/ 596 h 602"/>
                <a:gd name="T112" fmla="*/ 903 w 904"/>
                <a:gd name="T113" fmla="*/ 591 h 602"/>
                <a:gd name="T114" fmla="*/ 903 w 904"/>
                <a:gd name="T115" fmla="*/ 584 h 602"/>
                <a:gd name="T116" fmla="*/ 901 w 904"/>
                <a:gd name="T117" fmla="*/ 579 h 602"/>
                <a:gd name="T118" fmla="*/ 896 w 904"/>
                <a:gd name="T119" fmla="*/ 575 h 602"/>
                <a:gd name="T120" fmla="*/ 891 w 904"/>
                <a:gd name="T121" fmla="*/ 572 h 6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904" h="602">
                  <a:moveTo>
                    <a:pt x="889" y="572"/>
                  </a:moveTo>
                  <a:lnTo>
                    <a:pt x="843" y="572"/>
                  </a:lnTo>
                  <a:lnTo>
                    <a:pt x="843" y="16"/>
                  </a:lnTo>
                  <a:lnTo>
                    <a:pt x="843" y="12"/>
                  </a:lnTo>
                  <a:lnTo>
                    <a:pt x="842" y="9"/>
                  </a:lnTo>
                  <a:lnTo>
                    <a:pt x="841" y="7"/>
                  </a:lnTo>
                  <a:lnTo>
                    <a:pt x="838" y="5"/>
                  </a:lnTo>
                  <a:lnTo>
                    <a:pt x="836" y="3"/>
                  </a:lnTo>
                  <a:lnTo>
                    <a:pt x="834" y="2"/>
                  </a:lnTo>
                  <a:lnTo>
                    <a:pt x="831" y="1"/>
                  </a:lnTo>
                  <a:lnTo>
                    <a:pt x="828" y="1"/>
                  </a:lnTo>
                  <a:lnTo>
                    <a:pt x="708" y="0"/>
                  </a:lnTo>
                  <a:lnTo>
                    <a:pt x="704" y="1"/>
                  </a:lnTo>
                  <a:lnTo>
                    <a:pt x="702" y="2"/>
                  </a:lnTo>
                  <a:lnTo>
                    <a:pt x="699" y="3"/>
                  </a:lnTo>
                  <a:lnTo>
                    <a:pt x="697" y="5"/>
                  </a:lnTo>
                  <a:lnTo>
                    <a:pt x="695" y="7"/>
                  </a:lnTo>
                  <a:lnTo>
                    <a:pt x="694" y="9"/>
                  </a:lnTo>
                  <a:lnTo>
                    <a:pt x="693" y="12"/>
                  </a:lnTo>
                  <a:lnTo>
                    <a:pt x="693" y="16"/>
                  </a:lnTo>
                  <a:lnTo>
                    <a:pt x="693" y="572"/>
                  </a:lnTo>
                  <a:lnTo>
                    <a:pt x="632" y="572"/>
                  </a:lnTo>
                  <a:lnTo>
                    <a:pt x="632" y="286"/>
                  </a:lnTo>
                  <a:lnTo>
                    <a:pt x="632" y="283"/>
                  </a:lnTo>
                  <a:lnTo>
                    <a:pt x="631" y="281"/>
                  </a:lnTo>
                  <a:lnTo>
                    <a:pt x="630" y="277"/>
                  </a:lnTo>
                  <a:lnTo>
                    <a:pt x="628" y="275"/>
                  </a:lnTo>
                  <a:lnTo>
                    <a:pt x="626" y="274"/>
                  </a:lnTo>
                  <a:lnTo>
                    <a:pt x="623" y="272"/>
                  </a:lnTo>
                  <a:lnTo>
                    <a:pt x="621" y="271"/>
                  </a:lnTo>
                  <a:lnTo>
                    <a:pt x="617" y="271"/>
                  </a:lnTo>
                  <a:lnTo>
                    <a:pt x="497" y="271"/>
                  </a:lnTo>
                  <a:lnTo>
                    <a:pt x="494" y="271"/>
                  </a:lnTo>
                  <a:lnTo>
                    <a:pt x="491" y="272"/>
                  </a:lnTo>
                  <a:lnTo>
                    <a:pt x="489" y="274"/>
                  </a:lnTo>
                  <a:lnTo>
                    <a:pt x="487" y="275"/>
                  </a:lnTo>
                  <a:lnTo>
                    <a:pt x="484" y="277"/>
                  </a:lnTo>
                  <a:lnTo>
                    <a:pt x="483" y="281"/>
                  </a:lnTo>
                  <a:lnTo>
                    <a:pt x="482" y="283"/>
                  </a:lnTo>
                  <a:lnTo>
                    <a:pt x="482" y="286"/>
                  </a:lnTo>
                  <a:lnTo>
                    <a:pt x="482" y="572"/>
                  </a:lnTo>
                  <a:lnTo>
                    <a:pt x="421" y="572"/>
                  </a:lnTo>
                  <a:lnTo>
                    <a:pt x="421" y="196"/>
                  </a:lnTo>
                  <a:lnTo>
                    <a:pt x="421" y="193"/>
                  </a:lnTo>
                  <a:lnTo>
                    <a:pt x="420" y="190"/>
                  </a:lnTo>
                  <a:lnTo>
                    <a:pt x="419" y="187"/>
                  </a:lnTo>
                  <a:lnTo>
                    <a:pt x="417" y="185"/>
                  </a:lnTo>
                  <a:lnTo>
                    <a:pt x="415" y="183"/>
                  </a:lnTo>
                  <a:lnTo>
                    <a:pt x="413" y="182"/>
                  </a:lnTo>
                  <a:lnTo>
                    <a:pt x="409" y="181"/>
                  </a:lnTo>
                  <a:lnTo>
                    <a:pt x="406" y="181"/>
                  </a:lnTo>
                  <a:lnTo>
                    <a:pt x="286" y="181"/>
                  </a:lnTo>
                  <a:lnTo>
                    <a:pt x="283" y="181"/>
                  </a:lnTo>
                  <a:lnTo>
                    <a:pt x="281" y="182"/>
                  </a:lnTo>
                  <a:lnTo>
                    <a:pt x="277" y="183"/>
                  </a:lnTo>
                  <a:lnTo>
                    <a:pt x="275" y="185"/>
                  </a:lnTo>
                  <a:lnTo>
                    <a:pt x="273" y="187"/>
                  </a:lnTo>
                  <a:lnTo>
                    <a:pt x="272" y="190"/>
                  </a:lnTo>
                  <a:lnTo>
                    <a:pt x="271" y="193"/>
                  </a:lnTo>
                  <a:lnTo>
                    <a:pt x="271" y="196"/>
                  </a:lnTo>
                  <a:lnTo>
                    <a:pt x="271" y="572"/>
                  </a:lnTo>
                  <a:lnTo>
                    <a:pt x="211" y="572"/>
                  </a:lnTo>
                  <a:lnTo>
                    <a:pt x="211" y="406"/>
                  </a:lnTo>
                  <a:lnTo>
                    <a:pt x="211" y="404"/>
                  </a:lnTo>
                  <a:lnTo>
                    <a:pt x="210" y="401"/>
                  </a:lnTo>
                  <a:lnTo>
                    <a:pt x="209" y="399"/>
                  </a:lnTo>
                  <a:lnTo>
                    <a:pt x="207" y="396"/>
                  </a:lnTo>
                  <a:lnTo>
                    <a:pt x="205" y="394"/>
                  </a:lnTo>
                  <a:lnTo>
                    <a:pt x="201" y="393"/>
                  </a:lnTo>
                  <a:lnTo>
                    <a:pt x="199" y="392"/>
                  </a:lnTo>
                  <a:lnTo>
                    <a:pt x="196" y="391"/>
                  </a:lnTo>
                  <a:lnTo>
                    <a:pt x="76" y="391"/>
                  </a:lnTo>
                  <a:lnTo>
                    <a:pt x="73" y="392"/>
                  </a:lnTo>
                  <a:lnTo>
                    <a:pt x="69" y="392"/>
                  </a:lnTo>
                  <a:lnTo>
                    <a:pt x="67" y="394"/>
                  </a:lnTo>
                  <a:lnTo>
                    <a:pt x="65" y="396"/>
                  </a:lnTo>
                  <a:lnTo>
                    <a:pt x="63" y="399"/>
                  </a:lnTo>
                  <a:lnTo>
                    <a:pt x="62" y="401"/>
                  </a:lnTo>
                  <a:lnTo>
                    <a:pt x="61" y="404"/>
                  </a:lnTo>
                  <a:lnTo>
                    <a:pt x="61" y="406"/>
                  </a:lnTo>
                  <a:lnTo>
                    <a:pt x="61" y="572"/>
                  </a:lnTo>
                  <a:lnTo>
                    <a:pt x="15" y="572"/>
                  </a:lnTo>
                  <a:lnTo>
                    <a:pt x="13" y="572"/>
                  </a:lnTo>
                  <a:lnTo>
                    <a:pt x="9" y="573"/>
                  </a:lnTo>
                  <a:lnTo>
                    <a:pt x="7" y="575"/>
                  </a:lnTo>
                  <a:lnTo>
                    <a:pt x="5" y="577"/>
                  </a:lnTo>
                  <a:lnTo>
                    <a:pt x="3" y="579"/>
                  </a:lnTo>
                  <a:lnTo>
                    <a:pt x="2" y="581"/>
                  </a:lnTo>
                  <a:lnTo>
                    <a:pt x="1" y="584"/>
                  </a:lnTo>
                  <a:lnTo>
                    <a:pt x="0" y="587"/>
                  </a:lnTo>
                  <a:lnTo>
                    <a:pt x="1" y="591"/>
                  </a:lnTo>
                  <a:lnTo>
                    <a:pt x="2" y="593"/>
                  </a:lnTo>
                  <a:lnTo>
                    <a:pt x="3" y="596"/>
                  </a:lnTo>
                  <a:lnTo>
                    <a:pt x="5" y="598"/>
                  </a:lnTo>
                  <a:lnTo>
                    <a:pt x="7" y="600"/>
                  </a:lnTo>
                  <a:lnTo>
                    <a:pt x="9" y="601"/>
                  </a:lnTo>
                  <a:lnTo>
                    <a:pt x="13" y="602"/>
                  </a:lnTo>
                  <a:lnTo>
                    <a:pt x="15" y="602"/>
                  </a:lnTo>
                  <a:lnTo>
                    <a:pt x="76" y="602"/>
                  </a:lnTo>
                  <a:lnTo>
                    <a:pt x="196" y="602"/>
                  </a:lnTo>
                  <a:lnTo>
                    <a:pt x="286" y="602"/>
                  </a:lnTo>
                  <a:lnTo>
                    <a:pt x="406" y="602"/>
                  </a:lnTo>
                  <a:lnTo>
                    <a:pt x="497" y="602"/>
                  </a:lnTo>
                  <a:lnTo>
                    <a:pt x="617" y="602"/>
                  </a:lnTo>
                  <a:lnTo>
                    <a:pt x="708" y="602"/>
                  </a:lnTo>
                  <a:lnTo>
                    <a:pt x="828" y="602"/>
                  </a:lnTo>
                  <a:lnTo>
                    <a:pt x="889" y="602"/>
                  </a:lnTo>
                  <a:lnTo>
                    <a:pt x="891" y="602"/>
                  </a:lnTo>
                  <a:lnTo>
                    <a:pt x="894" y="601"/>
                  </a:lnTo>
                  <a:lnTo>
                    <a:pt x="896" y="600"/>
                  </a:lnTo>
                  <a:lnTo>
                    <a:pt x="898" y="598"/>
                  </a:lnTo>
                  <a:lnTo>
                    <a:pt x="901" y="596"/>
                  </a:lnTo>
                  <a:lnTo>
                    <a:pt x="902" y="593"/>
                  </a:lnTo>
                  <a:lnTo>
                    <a:pt x="903" y="591"/>
                  </a:lnTo>
                  <a:lnTo>
                    <a:pt x="904" y="587"/>
                  </a:lnTo>
                  <a:lnTo>
                    <a:pt x="903" y="584"/>
                  </a:lnTo>
                  <a:lnTo>
                    <a:pt x="902" y="581"/>
                  </a:lnTo>
                  <a:lnTo>
                    <a:pt x="901" y="579"/>
                  </a:lnTo>
                  <a:lnTo>
                    <a:pt x="898" y="577"/>
                  </a:lnTo>
                  <a:lnTo>
                    <a:pt x="896" y="575"/>
                  </a:lnTo>
                  <a:lnTo>
                    <a:pt x="894" y="573"/>
                  </a:lnTo>
                  <a:lnTo>
                    <a:pt x="891" y="572"/>
                  </a:lnTo>
                  <a:lnTo>
                    <a:pt x="889" y="57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srgbClr val="000000"/>
                </a:solidFill>
                <a:effectLst/>
                <a:uLnTx/>
                <a:uFillTx/>
                <a:latin typeface="Segoe UI Light"/>
                <a:ea typeface="+mn-ea"/>
                <a:cs typeface="+mn-cs"/>
              </a:endParaRPr>
            </a:p>
          </p:txBody>
        </p:sp>
        <p:sp>
          <p:nvSpPr>
            <p:cNvPr id="33" name="Freeform 373">
              <a:extLst>
                <a:ext uri="{FF2B5EF4-FFF2-40B4-BE49-F238E27FC236}">
                  <a16:creationId xmlns:a16="http://schemas.microsoft.com/office/drawing/2014/main" id="{6AA1356D-8F1B-4281-BEC5-5B4EBF7467B1}"/>
                </a:ext>
              </a:extLst>
            </p:cNvPr>
            <p:cNvSpPr>
              <a:spLocks/>
            </p:cNvSpPr>
            <p:nvPr/>
          </p:nvSpPr>
          <p:spPr bwMode="auto">
            <a:xfrm>
              <a:off x="4338638" y="2492375"/>
              <a:ext cx="252413" cy="157163"/>
            </a:xfrm>
            <a:custGeom>
              <a:avLst/>
              <a:gdLst>
                <a:gd name="T0" fmla="*/ 77 w 797"/>
                <a:gd name="T1" fmla="*/ 494 h 497"/>
                <a:gd name="T2" fmla="*/ 97 w 797"/>
                <a:gd name="T3" fmla="*/ 483 h 497"/>
                <a:gd name="T4" fmla="*/ 112 w 797"/>
                <a:gd name="T5" fmla="*/ 466 h 497"/>
                <a:gd name="T6" fmla="*/ 120 w 797"/>
                <a:gd name="T7" fmla="*/ 443 h 497"/>
                <a:gd name="T8" fmla="*/ 116 w 797"/>
                <a:gd name="T9" fmla="*/ 416 h 497"/>
                <a:gd name="T10" fmla="*/ 267 w 797"/>
                <a:gd name="T11" fmla="*/ 298 h 497"/>
                <a:gd name="T12" fmla="*/ 300 w 797"/>
                <a:gd name="T13" fmla="*/ 299 h 497"/>
                <a:gd name="T14" fmla="*/ 325 w 797"/>
                <a:gd name="T15" fmla="*/ 287 h 497"/>
                <a:gd name="T16" fmla="*/ 451 w 797"/>
                <a:gd name="T17" fmla="*/ 327 h 497"/>
                <a:gd name="T18" fmla="*/ 454 w 797"/>
                <a:gd name="T19" fmla="*/ 349 h 497"/>
                <a:gd name="T20" fmla="*/ 464 w 797"/>
                <a:gd name="T21" fmla="*/ 369 h 497"/>
                <a:gd name="T22" fmla="*/ 482 w 797"/>
                <a:gd name="T23" fmla="*/ 384 h 497"/>
                <a:gd name="T24" fmla="*/ 505 w 797"/>
                <a:gd name="T25" fmla="*/ 391 h 497"/>
                <a:gd name="T26" fmla="*/ 529 w 797"/>
                <a:gd name="T27" fmla="*/ 389 h 497"/>
                <a:gd name="T28" fmla="*/ 550 w 797"/>
                <a:gd name="T29" fmla="*/ 378 h 497"/>
                <a:gd name="T30" fmla="*/ 564 w 797"/>
                <a:gd name="T31" fmla="*/ 360 h 497"/>
                <a:gd name="T32" fmla="*/ 571 w 797"/>
                <a:gd name="T33" fmla="*/ 337 h 497"/>
                <a:gd name="T34" fmla="*/ 565 w 797"/>
                <a:gd name="T35" fmla="*/ 304 h 497"/>
                <a:gd name="T36" fmla="*/ 724 w 797"/>
                <a:gd name="T37" fmla="*/ 119 h 497"/>
                <a:gd name="T38" fmla="*/ 750 w 797"/>
                <a:gd name="T39" fmla="*/ 119 h 497"/>
                <a:gd name="T40" fmla="*/ 771 w 797"/>
                <a:gd name="T41" fmla="*/ 110 h 497"/>
                <a:gd name="T42" fmla="*/ 787 w 797"/>
                <a:gd name="T43" fmla="*/ 94 h 497"/>
                <a:gd name="T44" fmla="*/ 796 w 797"/>
                <a:gd name="T45" fmla="*/ 72 h 497"/>
                <a:gd name="T46" fmla="*/ 796 w 797"/>
                <a:gd name="T47" fmla="*/ 48 h 497"/>
                <a:gd name="T48" fmla="*/ 787 w 797"/>
                <a:gd name="T49" fmla="*/ 27 h 497"/>
                <a:gd name="T50" fmla="*/ 771 w 797"/>
                <a:gd name="T51" fmla="*/ 10 h 497"/>
                <a:gd name="T52" fmla="*/ 750 w 797"/>
                <a:gd name="T53" fmla="*/ 1 h 497"/>
                <a:gd name="T54" fmla="*/ 725 w 797"/>
                <a:gd name="T55" fmla="*/ 1 h 497"/>
                <a:gd name="T56" fmla="*/ 703 w 797"/>
                <a:gd name="T57" fmla="*/ 10 h 497"/>
                <a:gd name="T58" fmla="*/ 687 w 797"/>
                <a:gd name="T59" fmla="*/ 27 h 497"/>
                <a:gd name="T60" fmla="*/ 678 w 797"/>
                <a:gd name="T61" fmla="*/ 48 h 497"/>
                <a:gd name="T62" fmla="*/ 680 w 797"/>
                <a:gd name="T63" fmla="*/ 79 h 497"/>
                <a:gd name="T64" fmla="*/ 531 w 797"/>
                <a:gd name="T65" fmla="*/ 275 h 497"/>
                <a:gd name="T66" fmla="*/ 504 w 797"/>
                <a:gd name="T67" fmla="*/ 272 h 497"/>
                <a:gd name="T68" fmla="*/ 478 w 797"/>
                <a:gd name="T69" fmla="*/ 281 h 497"/>
                <a:gd name="T70" fmla="*/ 345 w 797"/>
                <a:gd name="T71" fmla="*/ 248 h 497"/>
                <a:gd name="T72" fmla="*/ 344 w 797"/>
                <a:gd name="T73" fmla="*/ 229 h 497"/>
                <a:gd name="T74" fmla="*/ 336 w 797"/>
                <a:gd name="T75" fmla="*/ 207 h 497"/>
                <a:gd name="T76" fmla="*/ 319 w 797"/>
                <a:gd name="T77" fmla="*/ 191 h 497"/>
                <a:gd name="T78" fmla="*/ 298 w 797"/>
                <a:gd name="T79" fmla="*/ 181 h 497"/>
                <a:gd name="T80" fmla="*/ 273 w 797"/>
                <a:gd name="T81" fmla="*/ 181 h 497"/>
                <a:gd name="T82" fmla="*/ 252 w 797"/>
                <a:gd name="T83" fmla="*/ 191 h 497"/>
                <a:gd name="T84" fmla="*/ 236 w 797"/>
                <a:gd name="T85" fmla="*/ 207 h 497"/>
                <a:gd name="T86" fmla="*/ 226 w 797"/>
                <a:gd name="T87" fmla="*/ 229 h 497"/>
                <a:gd name="T88" fmla="*/ 227 w 797"/>
                <a:gd name="T89" fmla="*/ 254 h 497"/>
                <a:gd name="T90" fmla="*/ 86 w 797"/>
                <a:gd name="T91" fmla="*/ 382 h 497"/>
                <a:gd name="T92" fmla="*/ 53 w 797"/>
                <a:gd name="T93" fmla="*/ 377 h 497"/>
                <a:gd name="T94" fmla="*/ 31 w 797"/>
                <a:gd name="T95" fmla="*/ 383 h 497"/>
                <a:gd name="T96" fmla="*/ 13 w 797"/>
                <a:gd name="T97" fmla="*/ 398 h 497"/>
                <a:gd name="T98" fmla="*/ 2 w 797"/>
                <a:gd name="T99" fmla="*/ 419 h 497"/>
                <a:gd name="T100" fmla="*/ 0 w 797"/>
                <a:gd name="T101" fmla="*/ 443 h 497"/>
                <a:gd name="T102" fmla="*/ 6 w 797"/>
                <a:gd name="T103" fmla="*/ 466 h 497"/>
                <a:gd name="T104" fmla="*/ 21 w 797"/>
                <a:gd name="T105" fmla="*/ 483 h 497"/>
                <a:gd name="T106" fmla="*/ 42 w 797"/>
                <a:gd name="T107" fmla="*/ 494 h 4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797" h="497">
                  <a:moveTo>
                    <a:pt x="60" y="497"/>
                  </a:moveTo>
                  <a:lnTo>
                    <a:pt x="65" y="497"/>
                  </a:lnTo>
                  <a:lnTo>
                    <a:pt x="72" y="496"/>
                  </a:lnTo>
                  <a:lnTo>
                    <a:pt x="77" y="494"/>
                  </a:lnTo>
                  <a:lnTo>
                    <a:pt x="83" y="493"/>
                  </a:lnTo>
                  <a:lnTo>
                    <a:pt x="89" y="489"/>
                  </a:lnTo>
                  <a:lnTo>
                    <a:pt x="93" y="486"/>
                  </a:lnTo>
                  <a:lnTo>
                    <a:pt x="97" y="483"/>
                  </a:lnTo>
                  <a:lnTo>
                    <a:pt x="102" y="480"/>
                  </a:lnTo>
                  <a:lnTo>
                    <a:pt x="106" y="475"/>
                  </a:lnTo>
                  <a:lnTo>
                    <a:pt x="109" y="470"/>
                  </a:lnTo>
                  <a:lnTo>
                    <a:pt x="112" y="466"/>
                  </a:lnTo>
                  <a:lnTo>
                    <a:pt x="115" y="460"/>
                  </a:lnTo>
                  <a:lnTo>
                    <a:pt x="117" y="455"/>
                  </a:lnTo>
                  <a:lnTo>
                    <a:pt x="119" y="449"/>
                  </a:lnTo>
                  <a:lnTo>
                    <a:pt x="120" y="443"/>
                  </a:lnTo>
                  <a:lnTo>
                    <a:pt x="120" y="437"/>
                  </a:lnTo>
                  <a:lnTo>
                    <a:pt x="119" y="429"/>
                  </a:lnTo>
                  <a:lnTo>
                    <a:pt x="118" y="423"/>
                  </a:lnTo>
                  <a:lnTo>
                    <a:pt x="116" y="416"/>
                  </a:lnTo>
                  <a:lnTo>
                    <a:pt x="114" y="410"/>
                  </a:lnTo>
                  <a:lnTo>
                    <a:pt x="251" y="290"/>
                  </a:lnTo>
                  <a:lnTo>
                    <a:pt x="259" y="295"/>
                  </a:lnTo>
                  <a:lnTo>
                    <a:pt x="267" y="298"/>
                  </a:lnTo>
                  <a:lnTo>
                    <a:pt x="277" y="301"/>
                  </a:lnTo>
                  <a:lnTo>
                    <a:pt x="285" y="302"/>
                  </a:lnTo>
                  <a:lnTo>
                    <a:pt x="293" y="301"/>
                  </a:lnTo>
                  <a:lnTo>
                    <a:pt x="300" y="299"/>
                  </a:lnTo>
                  <a:lnTo>
                    <a:pt x="307" y="297"/>
                  </a:lnTo>
                  <a:lnTo>
                    <a:pt x="313" y="294"/>
                  </a:lnTo>
                  <a:lnTo>
                    <a:pt x="318" y="291"/>
                  </a:lnTo>
                  <a:lnTo>
                    <a:pt x="325" y="287"/>
                  </a:lnTo>
                  <a:lnTo>
                    <a:pt x="329" y="282"/>
                  </a:lnTo>
                  <a:lnTo>
                    <a:pt x="333" y="277"/>
                  </a:lnTo>
                  <a:lnTo>
                    <a:pt x="451" y="324"/>
                  </a:lnTo>
                  <a:lnTo>
                    <a:pt x="451" y="327"/>
                  </a:lnTo>
                  <a:lnTo>
                    <a:pt x="451" y="332"/>
                  </a:lnTo>
                  <a:lnTo>
                    <a:pt x="451" y="337"/>
                  </a:lnTo>
                  <a:lnTo>
                    <a:pt x="452" y="343"/>
                  </a:lnTo>
                  <a:lnTo>
                    <a:pt x="454" y="349"/>
                  </a:lnTo>
                  <a:lnTo>
                    <a:pt x="456" y="354"/>
                  </a:lnTo>
                  <a:lnTo>
                    <a:pt x="458" y="360"/>
                  </a:lnTo>
                  <a:lnTo>
                    <a:pt x="461" y="365"/>
                  </a:lnTo>
                  <a:lnTo>
                    <a:pt x="464" y="369"/>
                  </a:lnTo>
                  <a:lnTo>
                    <a:pt x="469" y="374"/>
                  </a:lnTo>
                  <a:lnTo>
                    <a:pt x="473" y="378"/>
                  </a:lnTo>
                  <a:lnTo>
                    <a:pt x="477" y="381"/>
                  </a:lnTo>
                  <a:lnTo>
                    <a:pt x="482" y="384"/>
                  </a:lnTo>
                  <a:lnTo>
                    <a:pt x="488" y="386"/>
                  </a:lnTo>
                  <a:lnTo>
                    <a:pt x="493" y="389"/>
                  </a:lnTo>
                  <a:lnTo>
                    <a:pt x="499" y="391"/>
                  </a:lnTo>
                  <a:lnTo>
                    <a:pt x="505" y="391"/>
                  </a:lnTo>
                  <a:lnTo>
                    <a:pt x="511" y="392"/>
                  </a:lnTo>
                  <a:lnTo>
                    <a:pt x="518" y="391"/>
                  </a:lnTo>
                  <a:lnTo>
                    <a:pt x="523" y="391"/>
                  </a:lnTo>
                  <a:lnTo>
                    <a:pt x="529" y="389"/>
                  </a:lnTo>
                  <a:lnTo>
                    <a:pt x="535" y="386"/>
                  </a:lnTo>
                  <a:lnTo>
                    <a:pt x="540" y="384"/>
                  </a:lnTo>
                  <a:lnTo>
                    <a:pt x="545" y="381"/>
                  </a:lnTo>
                  <a:lnTo>
                    <a:pt x="550" y="378"/>
                  </a:lnTo>
                  <a:lnTo>
                    <a:pt x="553" y="374"/>
                  </a:lnTo>
                  <a:lnTo>
                    <a:pt x="558" y="369"/>
                  </a:lnTo>
                  <a:lnTo>
                    <a:pt x="561" y="365"/>
                  </a:lnTo>
                  <a:lnTo>
                    <a:pt x="564" y="360"/>
                  </a:lnTo>
                  <a:lnTo>
                    <a:pt x="567" y="354"/>
                  </a:lnTo>
                  <a:lnTo>
                    <a:pt x="568" y="349"/>
                  </a:lnTo>
                  <a:lnTo>
                    <a:pt x="570" y="343"/>
                  </a:lnTo>
                  <a:lnTo>
                    <a:pt x="571" y="337"/>
                  </a:lnTo>
                  <a:lnTo>
                    <a:pt x="571" y="332"/>
                  </a:lnTo>
                  <a:lnTo>
                    <a:pt x="570" y="322"/>
                  </a:lnTo>
                  <a:lnTo>
                    <a:pt x="568" y="312"/>
                  </a:lnTo>
                  <a:lnTo>
                    <a:pt x="565" y="304"/>
                  </a:lnTo>
                  <a:lnTo>
                    <a:pt x="560" y="296"/>
                  </a:lnTo>
                  <a:lnTo>
                    <a:pt x="711" y="114"/>
                  </a:lnTo>
                  <a:lnTo>
                    <a:pt x="717" y="117"/>
                  </a:lnTo>
                  <a:lnTo>
                    <a:pt x="724" y="119"/>
                  </a:lnTo>
                  <a:lnTo>
                    <a:pt x="730" y="120"/>
                  </a:lnTo>
                  <a:lnTo>
                    <a:pt x="737" y="120"/>
                  </a:lnTo>
                  <a:lnTo>
                    <a:pt x="743" y="120"/>
                  </a:lnTo>
                  <a:lnTo>
                    <a:pt x="750" y="119"/>
                  </a:lnTo>
                  <a:lnTo>
                    <a:pt x="755" y="118"/>
                  </a:lnTo>
                  <a:lnTo>
                    <a:pt x="760" y="116"/>
                  </a:lnTo>
                  <a:lnTo>
                    <a:pt x="766" y="113"/>
                  </a:lnTo>
                  <a:lnTo>
                    <a:pt x="771" y="110"/>
                  </a:lnTo>
                  <a:lnTo>
                    <a:pt x="775" y="106"/>
                  </a:lnTo>
                  <a:lnTo>
                    <a:pt x="780" y="103"/>
                  </a:lnTo>
                  <a:lnTo>
                    <a:pt x="784" y="99"/>
                  </a:lnTo>
                  <a:lnTo>
                    <a:pt x="787" y="94"/>
                  </a:lnTo>
                  <a:lnTo>
                    <a:pt x="790" y="89"/>
                  </a:lnTo>
                  <a:lnTo>
                    <a:pt x="792" y="84"/>
                  </a:lnTo>
                  <a:lnTo>
                    <a:pt x="795" y="79"/>
                  </a:lnTo>
                  <a:lnTo>
                    <a:pt x="796" y="72"/>
                  </a:lnTo>
                  <a:lnTo>
                    <a:pt x="797" y="67"/>
                  </a:lnTo>
                  <a:lnTo>
                    <a:pt x="797" y="60"/>
                  </a:lnTo>
                  <a:lnTo>
                    <a:pt x="797" y="54"/>
                  </a:lnTo>
                  <a:lnTo>
                    <a:pt x="796" y="48"/>
                  </a:lnTo>
                  <a:lnTo>
                    <a:pt x="795" y="42"/>
                  </a:lnTo>
                  <a:lnTo>
                    <a:pt x="792" y="37"/>
                  </a:lnTo>
                  <a:lnTo>
                    <a:pt x="790" y="31"/>
                  </a:lnTo>
                  <a:lnTo>
                    <a:pt x="787" y="27"/>
                  </a:lnTo>
                  <a:lnTo>
                    <a:pt x="784" y="22"/>
                  </a:lnTo>
                  <a:lnTo>
                    <a:pt x="780" y="17"/>
                  </a:lnTo>
                  <a:lnTo>
                    <a:pt x="775" y="14"/>
                  </a:lnTo>
                  <a:lnTo>
                    <a:pt x="771" y="10"/>
                  </a:lnTo>
                  <a:lnTo>
                    <a:pt x="766" y="8"/>
                  </a:lnTo>
                  <a:lnTo>
                    <a:pt x="760" y="5"/>
                  </a:lnTo>
                  <a:lnTo>
                    <a:pt x="755" y="2"/>
                  </a:lnTo>
                  <a:lnTo>
                    <a:pt x="750" y="1"/>
                  </a:lnTo>
                  <a:lnTo>
                    <a:pt x="743" y="0"/>
                  </a:lnTo>
                  <a:lnTo>
                    <a:pt x="737" y="0"/>
                  </a:lnTo>
                  <a:lnTo>
                    <a:pt x="731" y="0"/>
                  </a:lnTo>
                  <a:lnTo>
                    <a:pt x="725" y="1"/>
                  </a:lnTo>
                  <a:lnTo>
                    <a:pt x="719" y="2"/>
                  </a:lnTo>
                  <a:lnTo>
                    <a:pt x="713" y="5"/>
                  </a:lnTo>
                  <a:lnTo>
                    <a:pt x="709" y="8"/>
                  </a:lnTo>
                  <a:lnTo>
                    <a:pt x="703" y="10"/>
                  </a:lnTo>
                  <a:lnTo>
                    <a:pt x="699" y="14"/>
                  </a:lnTo>
                  <a:lnTo>
                    <a:pt x="695" y="17"/>
                  </a:lnTo>
                  <a:lnTo>
                    <a:pt x="691" y="22"/>
                  </a:lnTo>
                  <a:lnTo>
                    <a:pt x="687" y="27"/>
                  </a:lnTo>
                  <a:lnTo>
                    <a:pt x="684" y="31"/>
                  </a:lnTo>
                  <a:lnTo>
                    <a:pt x="682" y="37"/>
                  </a:lnTo>
                  <a:lnTo>
                    <a:pt x="680" y="42"/>
                  </a:lnTo>
                  <a:lnTo>
                    <a:pt x="678" y="48"/>
                  </a:lnTo>
                  <a:lnTo>
                    <a:pt x="677" y="54"/>
                  </a:lnTo>
                  <a:lnTo>
                    <a:pt x="677" y="60"/>
                  </a:lnTo>
                  <a:lnTo>
                    <a:pt x="678" y="70"/>
                  </a:lnTo>
                  <a:lnTo>
                    <a:pt x="680" y="79"/>
                  </a:lnTo>
                  <a:lnTo>
                    <a:pt x="683" y="87"/>
                  </a:lnTo>
                  <a:lnTo>
                    <a:pt x="688" y="96"/>
                  </a:lnTo>
                  <a:lnTo>
                    <a:pt x="537" y="277"/>
                  </a:lnTo>
                  <a:lnTo>
                    <a:pt x="531" y="275"/>
                  </a:lnTo>
                  <a:lnTo>
                    <a:pt x="524" y="273"/>
                  </a:lnTo>
                  <a:lnTo>
                    <a:pt x="518" y="272"/>
                  </a:lnTo>
                  <a:lnTo>
                    <a:pt x="511" y="271"/>
                  </a:lnTo>
                  <a:lnTo>
                    <a:pt x="504" y="272"/>
                  </a:lnTo>
                  <a:lnTo>
                    <a:pt x="496" y="273"/>
                  </a:lnTo>
                  <a:lnTo>
                    <a:pt x="490" y="275"/>
                  </a:lnTo>
                  <a:lnTo>
                    <a:pt x="484" y="278"/>
                  </a:lnTo>
                  <a:lnTo>
                    <a:pt x="478" y="281"/>
                  </a:lnTo>
                  <a:lnTo>
                    <a:pt x="472" y="286"/>
                  </a:lnTo>
                  <a:lnTo>
                    <a:pt x="467" y="291"/>
                  </a:lnTo>
                  <a:lnTo>
                    <a:pt x="463" y="295"/>
                  </a:lnTo>
                  <a:lnTo>
                    <a:pt x="345" y="248"/>
                  </a:lnTo>
                  <a:lnTo>
                    <a:pt x="345" y="245"/>
                  </a:lnTo>
                  <a:lnTo>
                    <a:pt x="345" y="240"/>
                  </a:lnTo>
                  <a:lnTo>
                    <a:pt x="345" y="235"/>
                  </a:lnTo>
                  <a:lnTo>
                    <a:pt x="344" y="229"/>
                  </a:lnTo>
                  <a:lnTo>
                    <a:pt x="343" y="223"/>
                  </a:lnTo>
                  <a:lnTo>
                    <a:pt x="341" y="218"/>
                  </a:lnTo>
                  <a:lnTo>
                    <a:pt x="339" y="213"/>
                  </a:lnTo>
                  <a:lnTo>
                    <a:pt x="336" y="207"/>
                  </a:lnTo>
                  <a:lnTo>
                    <a:pt x="332" y="203"/>
                  </a:lnTo>
                  <a:lnTo>
                    <a:pt x="328" y="199"/>
                  </a:lnTo>
                  <a:lnTo>
                    <a:pt x="324" y="194"/>
                  </a:lnTo>
                  <a:lnTo>
                    <a:pt x="319" y="191"/>
                  </a:lnTo>
                  <a:lnTo>
                    <a:pt x="314" y="188"/>
                  </a:lnTo>
                  <a:lnTo>
                    <a:pt x="309" y="186"/>
                  </a:lnTo>
                  <a:lnTo>
                    <a:pt x="303" y="184"/>
                  </a:lnTo>
                  <a:lnTo>
                    <a:pt x="298" y="181"/>
                  </a:lnTo>
                  <a:lnTo>
                    <a:pt x="292" y="181"/>
                  </a:lnTo>
                  <a:lnTo>
                    <a:pt x="285" y="180"/>
                  </a:lnTo>
                  <a:lnTo>
                    <a:pt x="280" y="181"/>
                  </a:lnTo>
                  <a:lnTo>
                    <a:pt x="273" y="181"/>
                  </a:lnTo>
                  <a:lnTo>
                    <a:pt x="268" y="184"/>
                  </a:lnTo>
                  <a:lnTo>
                    <a:pt x="262" y="186"/>
                  </a:lnTo>
                  <a:lnTo>
                    <a:pt x="257" y="188"/>
                  </a:lnTo>
                  <a:lnTo>
                    <a:pt x="252" y="191"/>
                  </a:lnTo>
                  <a:lnTo>
                    <a:pt x="248" y="194"/>
                  </a:lnTo>
                  <a:lnTo>
                    <a:pt x="243" y="199"/>
                  </a:lnTo>
                  <a:lnTo>
                    <a:pt x="239" y="203"/>
                  </a:lnTo>
                  <a:lnTo>
                    <a:pt x="236" y="207"/>
                  </a:lnTo>
                  <a:lnTo>
                    <a:pt x="233" y="213"/>
                  </a:lnTo>
                  <a:lnTo>
                    <a:pt x="230" y="218"/>
                  </a:lnTo>
                  <a:lnTo>
                    <a:pt x="228" y="223"/>
                  </a:lnTo>
                  <a:lnTo>
                    <a:pt x="226" y="229"/>
                  </a:lnTo>
                  <a:lnTo>
                    <a:pt x="225" y="235"/>
                  </a:lnTo>
                  <a:lnTo>
                    <a:pt x="225" y="240"/>
                  </a:lnTo>
                  <a:lnTo>
                    <a:pt x="226" y="248"/>
                  </a:lnTo>
                  <a:lnTo>
                    <a:pt x="227" y="254"/>
                  </a:lnTo>
                  <a:lnTo>
                    <a:pt x="229" y="261"/>
                  </a:lnTo>
                  <a:lnTo>
                    <a:pt x="231" y="267"/>
                  </a:lnTo>
                  <a:lnTo>
                    <a:pt x="94" y="387"/>
                  </a:lnTo>
                  <a:lnTo>
                    <a:pt x="86" y="382"/>
                  </a:lnTo>
                  <a:lnTo>
                    <a:pt x="78" y="379"/>
                  </a:lnTo>
                  <a:lnTo>
                    <a:pt x="68" y="377"/>
                  </a:lnTo>
                  <a:lnTo>
                    <a:pt x="60" y="377"/>
                  </a:lnTo>
                  <a:lnTo>
                    <a:pt x="53" y="377"/>
                  </a:lnTo>
                  <a:lnTo>
                    <a:pt x="47" y="378"/>
                  </a:lnTo>
                  <a:lnTo>
                    <a:pt x="42" y="379"/>
                  </a:lnTo>
                  <a:lnTo>
                    <a:pt x="36" y="381"/>
                  </a:lnTo>
                  <a:lnTo>
                    <a:pt x="31" y="383"/>
                  </a:lnTo>
                  <a:lnTo>
                    <a:pt x="26" y="386"/>
                  </a:lnTo>
                  <a:lnTo>
                    <a:pt x="21" y="391"/>
                  </a:lnTo>
                  <a:lnTo>
                    <a:pt x="17" y="394"/>
                  </a:lnTo>
                  <a:lnTo>
                    <a:pt x="13" y="398"/>
                  </a:lnTo>
                  <a:lnTo>
                    <a:pt x="9" y="402"/>
                  </a:lnTo>
                  <a:lnTo>
                    <a:pt x="6" y="408"/>
                  </a:lnTo>
                  <a:lnTo>
                    <a:pt x="4" y="413"/>
                  </a:lnTo>
                  <a:lnTo>
                    <a:pt x="2" y="419"/>
                  </a:lnTo>
                  <a:lnTo>
                    <a:pt x="1" y="425"/>
                  </a:lnTo>
                  <a:lnTo>
                    <a:pt x="0" y="430"/>
                  </a:lnTo>
                  <a:lnTo>
                    <a:pt x="0" y="437"/>
                  </a:lnTo>
                  <a:lnTo>
                    <a:pt x="0" y="443"/>
                  </a:lnTo>
                  <a:lnTo>
                    <a:pt x="1" y="449"/>
                  </a:lnTo>
                  <a:lnTo>
                    <a:pt x="2" y="455"/>
                  </a:lnTo>
                  <a:lnTo>
                    <a:pt x="4" y="460"/>
                  </a:lnTo>
                  <a:lnTo>
                    <a:pt x="6" y="466"/>
                  </a:lnTo>
                  <a:lnTo>
                    <a:pt x="9" y="470"/>
                  </a:lnTo>
                  <a:lnTo>
                    <a:pt x="13" y="475"/>
                  </a:lnTo>
                  <a:lnTo>
                    <a:pt x="17" y="480"/>
                  </a:lnTo>
                  <a:lnTo>
                    <a:pt x="21" y="483"/>
                  </a:lnTo>
                  <a:lnTo>
                    <a:pt x="26" y="486"/>
                  </a:lnTo>
                  <a:lnTo>
                    <a:pt x="31" y="489"/>
                  </a:lnTo>
                  <a:lnTo>
                    <a:pt x="36" y="493"/>
                  </a:lnTo>
                  <a:lnTo>
                    <a:pt x="42" y="494"/>
                  </a:lnTo>
                  <a:lnTo>
                    <a:pt x="47" y="496"/>
                  </a:lnTo>
                  <a:lnTo>
                    <a:pt x="53" y="497"/>
                  </a:lnTo>
                  <a:lnTo>
                    <a:pt x="60" y="49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srgbClr val="000000"/>
                </a:solidFill>
                <a:effectLst/>
                <a:uLnTx/>
                <a:uFillTx/>
                <a:latin typeface="Segoe UI Light"/>
                <a:ea typeface="+mn-ea"/>
                <a:cs typeface="+mn-cs"/>
              </a:endParaRPr>
            </a:p>
          </p:txBody>
        </p:sp>
      </p:grpSp>
      <p:sp>
        <p:nvSpPr>
          <p:cNvPr id="35" name="Freeform 4665" descr="Icon of graph. ">
            <a:extLst>
              <a:ext uri="{FF2B5EF4-FFF2-40B4-BE49-F238E27FC236}">
                <a16:creationId xmlns:a16="http://schemas.microsoft.com/office/drawing/2014/main" id="{557E39B2-E017-4E5C-B53E-DDE3B9D4C92C}"/>
              </a:ext>
            </a:extLst>
          </p:cNvPr>
          <p:cNvSpPr>
            <a:spLocks/>
          </p:cNvSpPr>
          <p:nvPr/>
        </p:nvSpPr>
        <p:spPr bwMode="auto">
          <a:xfrm>
            <a:off x="5908471" y="3505790"/>
            <a:ext cx="260759" cy="260759"/>
          </a:xfrm>
          <a:custGeom>
            <a:avLst/>
            <a:gdLst>
              <a:gd name="T0" fmla="*/ 761 w 904"/>
              <a:gd name="T1" fmla="*/ 213 h 903"/>
              <a:gd name="T2" fmla="*/ 754 w 904"/>
              <a:gd name="T3" fmla="*/ 225 h 903"/>
              <a:gd name="T4" fmla="*/ 576 w 904"/>
              <a:gd name="T5" fmla="*/ 277 h 903"/>
              <a:gd name="T6" fmla="*/ 498 w 904"/>
              <a:gd name="T7" fmla="*/ 298 h 903"/>
              <a:gd name="T8" fmla="*/ 431 w 904"/>
              <a:gd name="T9" fmla="*/ 329 h 903"/>
              <a:gd name="T10" fmla="*/ 578 w 904"/>
              <a:gd name="T11" fmla="*/ 170 h 903"/>
              <a:gd name="T12" fmla="*/ 618 w 904"/>
              <a:gd name="T13" fmla="*/ 180 h 903"/>
              <a:gd name="T14" fmla="*/ 661 w 904"/>
              <a:gd name="T15" fmla="*/ 169 h 903"/>
              <a:gd name="T16" fmla="*/ 693 w 904"/>
              <a:gd name="T17" fmla="*/ 141 h 903"/>
              <a:gd name="T18" fmla="*/ 707 w 904"/>
              <a:gd name="T19" fmla="*/ 99 h 903"/>
              <a:gd name="T20" fmla="*/ 701 w 904"/>
              <a:gd name="T21" fmla="*/ 55 h 903"/>
              <a:gd name="T22" fmla="*/ 676 w 904"/>
              <a:gd name="T23" fmla="*/ 20 h 903"/>
              <a:gd name="T24" fmla="*/ 636 w 904"/>
              <a:gd name="T25" fmla="*/ 2 h 903"/>
              <a:gd name="T26" fmla="*/ 591 w 904"/>
              <a:gd name="T27" fmla="*/ 4 h 903"/>
              <a:gd name="T28" fmla="*/ 554 w 904"/>
              <a:gd name="T29" fmla="*/ 25 h 903"/>
              <a:gd name="T30" fmla="*/ 531 w 904"/>
              <a:gd name="T31" fmla="*/ 63 h 903"/>
              <a:gd name="T32" fmla="*/ 532 w 904"/>
              <a:gd name="T33" fmla="*/ 118 h 903"/>
              <a:gd name="T34" fmla="*/ 369 w 904"/>
              <a:gd name="T35" fmla="*/ 289 h 903"/>
              <a:gd name="T36" fmla="*/ 325 w 904"/>
              <a:gd name="T37" fmla="*/ 289 h 903"/>
              <a:gd name="T38" fmla="*/ 294 w 904"/>
              <a:gd name="T39" fmla="*/ 308 h 903"/>
              <a:gd name="T40" fmla="*/ 275 w 904"/>
              <a:gd name="T41" fmla="*/ 338 h 903"/>
              <a:gd name="T42" fmla="*/ 275 w 904"/>
              <a:gd name="T43" fmla="*/ 383 h 903"/>
              <a:gd name="T44" fmla="*/ 113 w 904"/>
              <a:gd name="T45" fmla="*/ 545 h 903"/>
              <a:gd name="T46" fmla="*/ 64 w 904"/>
              <a:gd name="T47" fmla="*/ 546 h 903"/>
              <a:gd name="T48" fmla="*/ 26 w 904"/>
              <a:gd name="T49" fmla="*/ 568 h 903"/>
              <a:gd name="T50" fmla="*/ 5 w 904"/>
              <a:gd name="T51" fmla="*/ 605 h 903"/>
              <a:gd name="T52" fmla="*/ 3 w 904"/>
              <a:gd name="T53" fmla="*/ 650 h 903"/>
              <a:gd name="T54" fmla="*/ 21 w 904"/>
              <a:gd name="T55" fmla="*/ 690 h 903"/>
              <a:gd name="T56" fmla="*/ 56 w 904"/>
              <a:gd name="T57" fmla="*/ 716 h 903"/>
              <a:gd name="T58" fmla="*/ 100 w 904"/>
              <a:gd name="T59" fmla="*/ 722 h 903"/>
              <a:gd name="T60" fmla="*/ 142 w 904"/>
              <a:gd name="T61" fmla="*/ 706 h 903"/>
              <a:gd name="T62" fmla="*/ 170 w 904"/>
              <a:gd name="T63" fmla="*/ 675 h 903"/>
              <a:gd name="T64" fmla="*/ 181 w 904"/>
              <a:gd name="T65" fmla="*/ 632 h 903"/>
              <a:gd name="T66" fmla="*/ 171 w 904"/>
              <a:gd name="T67" fmla="*/ 591 h 903"/>
              <a:gd name="T68" fmla="*/ 316 w 904"/>
              <a:gd name="T69" fmla="*/ 430 h 903"/>
              <a:gd name="T70" fmla="*/ 286 w 904"/>
              <a:gd name="T71" fmla="*/ 538 h 903"/>
              <a:gd name="T72" fmla="*/ 271 w 904"/>
              <a:gd name="T73" fmla="*/ 753 h 903"/>
              <a:gd name="T74" fmla="*/ 216 w 904"/>
              <a:gd name="T75" fmla="*/ 757 h 903"/>
              <a:gd name="T76" fmla="*/ 212 w 904"/>
              <a:gd name="T77" fmla="*/ 888 h 903"/>
              <a:gd name="T78" fmla="*/ 218 w 904"/>
              <a:gd name="T79" fmla="*/ 901 h 903"/>
              <a:gd name="T80" fmla="*/ 349 w 904"/>
              <a:gd name="T81" fmla="*/ 903 h 903"/>
              <a:gd name="T82" fmla="*/ 361 w 904"/>
              <a:gd name="T83" fmla="*/ 894 h 903"/>
              <a:gd name="T84" fmla="*/ 361 w 904"/>
              <a:gd name="T85" fmla="*/ 762 h 903"/>
              <a:gd name="T86" fmla="*/ 349 w 904"/>
              <a:gd name="T87" fmla="*/ 753 h 903"/>
              <a:gd name="T88" fmla="*/ 305 w 904"/>
              <a:gd name="T89" fmla="*/ 597 h 903"/>
              <a:gd name="T90" fmla="*/ 343 w 904"/>
              <a:gd name="T91" fmla="*/ 469 h 903"/>
              <a:gd name="T92" fmla="*/ 383 w 904"/>
              <a:gd name="T93" fmla="*/ 426 h 903"/>
              <a:gd name="T94" fmla="*/ 418 w 904"/>
              <a:gd name="T95" fmla="*/ 383 h 903"/>
              <a:gd name="T96" fmla="*/ 471 w 904"/>
              <a:gd name="T97" fmla="*/ 342 h 903"/>
              <a:gd name="T98" fmla="*/ 544 w 904"/>
              <a:gd name="T99" fmla="*/ 315 h 903"/>
              <a:gd name="T100" fmla="*/ 627 w 904"/>
              <a:gd name="T101" fmla="*/ 302 h 903"/>
              <a:gd name="T102" fmla="*/ 754 w 904"/>
              <a:gd name="T103" fmla="*/ 348 h 903"/>
              <a:gd name="T104" fmla="*/ 763 w 904"/>
              <a:gd name="T105" fmla="*/ 360 h 903"/>
              <a:gd name="T106" fmla="*/ 895 w 904"/>
              <a:gd name="T107" fmla="*/ 360 h 903"/>
              <a:gd name="T108" fmla="*/ 904 w 904"/>
              <a:gd name="T109" fmla="*/ 348 h 903"/>
              <a:gd name="T110" fmla="*/ 902 w 904"/>
              <a:gd name="T111" fmla="*/ 217 h 903"/>
              <a:gd name="T112" fmla="*/ 889 w 904"/>
              <a:gd name="T113" fmla="*/ 211 h 9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904" h="903">
                <a:moveTo>
                  <a:pt x="889" y="211"/>
                </a:moveTo>
                <a:lnTo>
                  <a:pt x="768" y="211"/>
                </a:lnTo>
                <a:lnTo>
                  <a:pt x="765" y="211"/>
                </a:lnTo>
                <a:lnTo>
                  <a:pt x="763" y="212"/>
                </a:lnTo>
                <a:lnTo>
                  <a:pt x="761" y="213"/>
                </a:lnTo>
                <a:lnTo>
                  <a:pt x="758" y="215"/>
                </a:lnTo>
                <a:lnTo>
                  <a:pt x="756" y="217"/>
                </a:lnTo>
                <a:lnTo>
                  <a:pt x="755" y="220"/>
                </a:lnTo>
                <a:lnTo>
                  <a:pt x="754" y="222"/>
                </a:lnTo>
                <a:lnTo>
                  <a:pt x="754" y="225"/>
                </a:lnTo>
                <a:lnTo>
                  <a:pt x="754" y="271"/>
                </a:lnTo>
                <a:lnTo>
                  <a:pt x="663" y="271"/>
                </a:lnTo>
                <a:lnTo>
                  <a:pt x="627" y="272"/>
                </a:lnTo>
                <a:lnTo>
                  <a:pt x="593" y="275"/>
                </a:lnTo>
                <a:lnTo>
                  <a:pt x="576" y="277"/>
                </a:lnTo>
                <a:lnTo>
                  <a:pt x="561" y="281"/>
                </a:lnTo>
                <a:lnTo>
                  <a:pt x="545" y="284"/>
                </a:lnTo>
                <a:lnTo>
                  <a:pt x="529" y="287"/>
                </a:lnTo>
                <a:lnTo>
                  <a:pt x="513" y="292"/>
                </a:lnTo>
                <a:lnTo>
                  <a:pt x="498" y="298"/>
                </a:lnTo>
                <a:lnTo>
                  <a:pt x="484" y="302"/>
                </a:lnTo>
                <a:lnTo>
                  <a:pt x="470" y="309"/>
                </a:lnTo>
                <a:lnTo>
                  <a:pt x="457" y="315"/>
                </a:lnTo>
                <a:lnTo>
                  <a:pt x="443" y="323"/>
                </a:lnTo>
                <a:lnTo>
                  <a:pt x="431" y="329"/>
                </a:lnTo>
                <a:lnTo>
                  <a:pt x="418" y="337"/>
                </a:lnTo>
                <a:lnTo>
                  <a:pt x="415" y="328"/>
                </a:lnTo>
                <a:lnTo>
                  <a:pt x="409" y="319"/>
                </a:lnTo>
                <a:lnTo>
                  <a:pt x="565" y="163"/>
                </a:lnTo>
                <a:lnTo>
                  <a:pt x="578" y="170"/>
                </a:lnTo>
                <a:lnTo>
                  <a:pt x="590" y="176"/>
                </a:lnTo>
                <a:lnTo>
                  <a:pt x="597" y="178"/>
                </a:lnTo>
                <a:lnTo>
                  <a:pt x="604" y="179"/>
                </a:lnTo>
                <a:lnTo>
                  <a:pt x="610" y="180"/>
                </a:lnTo>
                <a:lnTo>
                  <a:pt x="618" y="180"/>
                </a:lnTo>
                <a:lnTo>
                  <a:pt x="627" y="180"/>
                </a:lnTo>
                <a:lnTo>
                  <a:pt x="636" y="178"/>
                </a:lnTo>
                <a:lnTo>
                  <a:pt x="644" y="176"/>
                </a:lnTo>
                <a:lnTo>
                  <a:pt x="653" y="173"/>
                </a:lnTo>
                <a:lnTo>
                  <a:pt x="661" y="169"/>
                </a:lnTo>
                <a:lnTo>
                  <a:pt x="668" y="164"/>
                </a:lnTo>
                <a:lnTo>
                  <a:pt x="676" y="160"/>
                </a:lnTo>
                <a:lnTo>
                  <a:pt x="681" y="154"/>
                </a:lnTo>
                <a:lnTo>
                  <a:pt x="687" y="147"/>
                </a:lnTo>
                <a:lnTo>
                  <a:pt x="693" y="141"/>
                </a:lnTo>
                <a:lnTo>
                  <a:pt x="697" y="133"/>
                </a:lnTo>
                <a:lnTo>
                  <a:pt x="701" y="125"/>
                </a:lnTo>
                <a:lnTo>
                  <a:pt x="704" y="117"/>
                </a:lnTo>
                <a:lnTo>
                  <a:pt x="706" y="108"/>
                </a:lnTo>
                <a:lnTo>
                  <a:pt x="707" y="99"/>
                </a:lnTo>
                <a:lnTo>
                  <a:pt x="709" y="90"/>
                </a:lnTo>
                <a:lnTo>
                  <a:pt x="707" y="81"/>
                </a:lnTo>
                <a:lnTo>
                  <a:pt x="706" y="72"/>
                </a:lnTo>
                <a:lnTo>
                  <a:pt x="704" y="63"/>
                </a:lnTo>
                <a:lnTo>
                  <a:pt x="701" y="55"/>
                </a:lnTo>
                <a:lnTo>
                  <a:pt x="697" y="47"/>
                </a:lnTo>
                <a:lnTo>
                  <a:pt x="693" y="39"/>
                </a:lnTo>
                <a:lnTo>
                  <a:pt x="687" y="32"/>
                </a:lnTo>
                <a:lnTo>
                  <a:pt x="681" y="25"/>
                </a:lnTo>
                <a:lnTo>
                  <a:pt x="676" y="20"/>
                </a:lnTo>
                <a:lnTo>
                  <a:pt x="668" y="15"/>
                </a:lnTo>
                <a:lnTo>
                  <a:pt x="661" y="11"/>
                </a:lnTo>
                <a:lnTo>
                  <a:pt x="653" y="6"/>
                </a:lnTo>
                <a:lnTo>
                  <a:pt x="644" y="4"/>
                </a:lnTo>
                <a:lnTo>
                  <a:pt x="636" y="2"/>
                </a:lnTo>
                <a:lnTo>
                  <a:pt x="627" y="0"/>
                </a:lnTo>
                <a:lnTo>
                  <a:pt x="618" y="0"/>
                </a:lnTo>
                <a:lnTo>
                  <a:pt x="609" y="0"/>
                </a:lnTo>
                <a:lnTo>
                  <a:pt x="600" y="2"/>
                </a:lnTo>
                <a:lnTo>
                  <a:pt x="591" y="4"/>
                </a:lnTo>
                <a:lnTo>
                  <a:pt x="583" y="6"/>
                </a:lnTo>
                <a:lnTo>
                  <a:pt x="575" y="11"/>
                </a:lnTo>
                <a:lnTo>
                  <a:pt x="567" y="15"/>
                </a:lnTo>
                <a:lnTo>
                  <a:pt x="561" y="20"/>
                </a:lnTo>
                <a:lnTo>
                  <a:pt x="554" y="25"/>
                </a:lnTo>
                <a:lnTo>
                  <a:pt x="548" y="32"/>
                </a:lnTo>
                <a:lnTo>
                  <a:pt x="543" y="39"/>
                </a:lnTo>
                <a:lnTo>
                  <a:pt x="538" y="47"/>
                </a:lnTo>
                <a:lnTo>
                  <a:pt x="535" y="55"/>
                </a:lnTo>
                <a:lnTo>
                  <a:pt x="531" y="63"/>
                </a:lnTo>
                <a:lnTo>
                  <a:pt x="529" y="72"/>
                </a:lnTo>
                <a:lnTo>
                  <a:pt x="528" y="81"/>
                </a:lnTo>
                <a:lnTo>
                  <a:pt x="528" y="90"/>
                </a:lnTo>
                <a:lnTo>
                  <a:pt x="529" y="105"/>
                </a:lnTo>
                <a:lnTo>
                  <a:pt x="532" y="118"/>
                </a:lnTo>
                <a:lnTo>
                  <a:pt x="537" y="131"/>
                </a:lnTo>
                <a:lnTo>
                  <a:pt x="545" y="142"/>
                </a:lnTo>
                <a:lnTo>
                  <a:pt x="388" y="298"/>
                </a:lnTo>
                <a:lnTo>
                  <a:pt x="379" y="293"/>
                </a:lnTo>
                <a:lnTo>
                  <a:pt x="369" y="289"/>
                </a:lnTo>
                <a:lnTo>
                  <a:pt x="358" y="286"/>
                </a:lnTo>
                <a:lnTo>
                  <a:pt x="347" y="285"/>
                </a:lnTo>
                <a:lnTo>
                  <a:pt x="339" y="286"/>
                </a:lnTo>
                <a:lnTo>
                  <a:pt x="331" y="287"/>
                </a:lnTo>
                <a:lnTo>
                  <a:pt x="325" y="289"/>
                </a:lnTo>
                <a:lnTo>
                  <a:pt x="318" y="292"/>
                </a:lnTo>
                <a:lnTo>
                  <a:pt x="311" y="294"/>
                </a:lnTo>
                <a:lnTo>
                  <a:pt x="304" y="299"/>
                </a:lnTo>
                <a:lnTo>
                  <a:pt x="299" y="303"/>
                </a:lnTo>
                <a:lnTo>
                  <a:pt x="294" y="308"/>
                </a:lnTo>
                <a:lnTo>
                  <a:pt x="288" y="313"/>
                </a:lnTo>
                <a:lnTo>
                  <a:pt x="284" y="319"/>
                </a:lnTo>
                <a:lnTo>
                  <a:pt x="281" y="325"/>
                </a:lnTo>
                <a:lnTo>
                  <a:pt x="277" y="332"/>
                </a:lnTo>
                <a:lnTo>
                  <a:pt x="275" y="338"/>
                </a:lnTo>
                <a:lnTo>
                  <a:pt x="273" y="346"/>
                </a:lnTo>
                <a:lnTo>
                  <a:pt x="271" y="353"/>
                </a:lnTo>
                <a:lnTo>
                  <a:pt x="271" y="361"/>
                </a:lnTo>
                <a:lnTo>
                  <a:pt x="273" y="372"/>
                </a:lnTo>
                <a:lnTo>
                  <a:pt x="275" y="383"/>
                </a:lnTo>
                <a:lnTo>
                  <a:pt x="278" y="393"/>
                </a:lnTo>
                <a:lnTo>
                  <a:pt x="284" y="403"/>
                </a:lnTo>
                <a:lnTo>
                  <a:pt x="134" y="553"/>
                </a:lnTo>
                <a:lnTo>
                  <a:pt x="124" y="547"/>
                </a:lnTo>
                <a:lnTo>
                  <a:pt x="113" y="545"/>
                </a:lnTo>
                <a:lnTo>
                  <a:pt x="102" y="543"/>
                </a:lnTo>
                <a:lnTo>
                  <a:pt x="91" y="542"/>
                </a:lnTo>
                <a:lnTo>
                  <a:pt x="82" y="542"/>
                </a:lnTo>
                <a:lnTo>
                  <a:pt x="73" y="544"/>
                </a:lnTo>
                <a:lnTo>
                  <a:pt x="64" y="546"/>
                </a:lnTo>
                <a:lnTo>
                  <a:pt x="56" y="548"/>
                </a:lnTo>
                <a:lnTo>
                  <a:pt x="48" y="553"/>
                </a:lnTo>
                <a:lnTo>
                  <a:pt x="40" y="557"/>
                </a:lnTo>
                <a:lnTo>
                  <a:pt x="33" y="562"/>
                </a:lnTo>
                <a:lnTo>
                  <a:pt x="26" y="568"/>
                </a:lnTo>
                <a:lnTo>
                  <a:pt x="21" y="574"/>
                </a:lnTo>
                <a:lnTo>
                  <a:pt x="16" y="581"/>
                </a:lnTo>
                <a:lnTo>
                  <a:pt x="12" y="589"/>
                </a:lnTo>
                <a:lnTo>
                  <a:pt x="7" y="597"/>
                </a:lnTo>
                <a:lnTo>
                  <a:pt x="5" y="605"/>
                </a:lnTo>
                <a:lnTo>
                  <a:pt x="3" y="614"/>
                </a:lnTo>
                <a:lnTo>
                  <a:pt x="0" y="623"/>
                </a:lnTo>
                <a:lnTo>
                  <a:pt x="0" y="632"/>
                </a:lnTo>
                <a:lnTo>
                  <a:pt x="0" y="641"/>
                </a:lnTo>
                <a:lnTo>
                  <a:pt x="3" y="650"/>
                </a:lnTo>
                <a:lnTo>
                  <a:pt x="5" y="659"/>
                </a:lnTo>
                <a:lnTo>
                  <a:pt x="7" y="667"/>
                </a:lnTo>
                <a:lnTo>
                  <a:pt x="12" y="675"/>
                </a:lnTo>
                <a:lnTo>
                  <a:pt x="16" y="683"/>
                </a:lnTo>
                <a:lnTo>
                  <a:pt x="21" y="690"/>
                </a:lnTo>
                <a:lnTo>
                  <a:pt x="26" y="696"/>
                </a:lnTo>
                <a:lnTo>
                  <a:pt x="33" y="702"/>
                </a:lnTo>
                <a:lnTo>
                  <a:pt x="40" y="706"/>
                </a:lnTo>
                <a:lnTo>
                  <a:pt x="48" y="711"/>
                </a:lnTo>
                <a:lnTo>
                  <a:pt x="56" y="716"/>
                </a:lnTo>
                <a:lnTo>
                  <a:pt x="64" y="718"/>
                </a:lnTo>
                <a:lnTo>
                  <a:pt x="73" y="720"/>
                </a:lnTo>
                <a:lnTo>
                  <a:pt x="82" y="722"/>
                </a:lnTo>
                <a:lnTo>
                  <a:pt x="91" y="722"/>
                </a:lnTo>
                <a:lnTo>
                  <a:pt x="100" y="722"/>
                </a:lnTo>
                <a:lnTo>
                  <a:pt x="109" y="720"/>
                </a:lnTo>
                <a:lnTo>
                  <a:pt x="118" y="718"/>
                </a:lnTo>
                <a:lnTo>
                  <a:pt x="126" y="716"/>
                </a:lnTo>
                <a:lnTo>
                  <a:pt x="134" y="711"/>
                </a:lnTo>
                <a:lnTo>
                  <a:pt x="142" y="706"/>
                </a:lnTo>
                <a:lnTo>
                  <a:pt x="148" y="702"/>
                </a:lnTo>
                <a:lnTo>
                  <a:pt x="155" y="696"/>
                </a:lnTo>
                <a:lnTo>
                  <a:pt x="161" y="690"/>
                </a:lnTo>
                <a:lnTo>
                  <a:pt x="165" y="683"/>
                </a:lnTo>
                <a:lnTo>
                  <a:pt x="170" y="675"/>
                </a:lnTo>
                <a:lnTo>
                  <a:pt x="174" y="667"/>
                </a:lnTo>
                <a:lnTo>
                  <a:pt x="177" y="659"/>
                </a:lnTo>
                <a:lnTo>
                  <a:pt x="179" y="650"/>
                </a:lnTo>
                <a:lnTo>
                  <a:pt x="181" y="641"/>
                </a:lnTo>
                <a:lnTo>
                  <a:pt x="181" y="632"/>
                </a:lnTo>
                <a:lnTo>
                  <a:pt x="181" y="623"/>
                </a:lnTo>
                <a:lnTo>
                  <a:pt x="180" y="615"/>
                </a:lnTo>
                <a:lnTo>
                  <a:pt x="178" y="607"/>
                </a:lnTo>
                <a:lnTo>
                  <a:pt x="174" y="599"/>
                </a:lnTo>
                <a:lnTo>
                  <a:pt x="171" y="591"/>
                </a:lnTo>
                <a:lnTo>
                  <a:pt x="168" y="585"/>
                </a:lnTo>
                <a:lnTo>
                  <a:pt x="163" y="578"/>
                </a:lnTo>
                <a:lnTo>
                  <a:pt x="157" y="571"/>
                </a:lnTo>
                <a:lnTo>
                  <a:pt x="305" y="424"/>
                </a:lnTo>
                <a:lnTo>
                  <a:pt x="316" y="430"/>
                </a:lnTo>
                <a:lnTo>
                  <a:pt x="328" y="433"/>
                </a:lnTo>
                <a:lnTo>
                  <a:pt x="314" y="457"/>
                </a:lnTo>
                <a:lnTo>
                  <a:pt x="303" y="483"/>
                </a:lnTo>
                <a:lnTo>
                  <a:pt x="294" y="510"/>
                </a:lnTo>
                <a:lnTo>
                  <a:pt x="286" y="538"/>
                </a:lnTo>
                <a:lnTo>
                  <a:pt x="279" y="568"/>
                </a:lnTo>
                <a:lnTo>
                  <a:pt x="275" y="598"/>
                </a:lnTo>
                <a:lnTo>
                  <a:pt x="273" y="630"/>
                </a:lnTo>
                <a:lnTo>
                  <a:pt x="271" y="662"/>
                </a:lnTo>
                <a:lnTo>
                  <a:pt x="271" y="753"/>
                </a:lnTo>
                <a:lnTo>
                  <a:pt x="226" y="753"/>
                </a:lnTo>
                <a:lnTo>
                  <a:pt x="223" y="753"/>
                </a:lnTo>
                <a:lnTo>
                  <a:pt x="221" y="754"/>
                </a:lnTo>
                <a:lnTo>
                  <a:pt x="218" y="755"/>
                </a:lnTo>
                <a:lnTo>
                  <a:pt x="216" y="757"/>
                </a:lnTo>
                <a:lnTo>
                  <a:pt x="214" y="760"/>
                </a:lnTo>
                <a:lnTo>
                  <a:pt x="213" y="762"/>
                </a:lnTo>
                <a:lnTo>
                  <a:pt x="212" y="764"/>
                </a:lnTo>
                <a:lnTo>
                  <a:pt x="212" y="767"/>
                </a:lnTo>
                <a:lnTo>
                  <a:pt x="212" y="888"/>
                </a:lnTo>
                <a:lnTo>
                  <a:pt x="212" y="891"/>
                </a:lnTo>
                <a:lnTo>
                  <a:pt x="213" y="894"/>
                </a:lnTo>
                <a:lnTo>
                  <a:pt x="214" y="896"/>
                </a:lnTo>
                <a:lnTo>
                  <a:pt x="216" y="898"/>
                </a:lnTo>
                <a:lnTo>
                  <a:pt x="218" y="901"/>
                </a:lnTo>
                <a:lnTo>
                  <a:pt x="221" y="902"/>
                </a:lnTo>
                <a:lnTo>
                  <a:pt x="223" y="903"/>
                </a:lnTo>
                <a:lnTo>
                  <a:pt x="226" y="903"/>
                </a:lnTo>
                <a:lnTo>
                  <a:pt x="347" y="903"/>
                </a:lnTo>
                <a:lnTo>
                  <a:pt x="349" y="903"/>
                </a:lnTo>
                <a:lnTo>
                  <a:pt x="353" y="902"/>
                </a:lnTo>
                <a:lnTo>
                  <a:pt x="355" y="901"/>
                </a:lnTo>
                <a:lnTo>
                  <a:pt x="357" y="898"/>
                </a:lnTo>
                <a:lnTo>
                  <a:pt x="360" y="896"/>
                </a:lnTo>
                <a:lnTo>
                  <a:pt x="361" y="894"/>
                </a:lnTo>
                <a:lnTo>
                  <a:pt x="362" y="891"/>
                </a:lnTo>
                <a:lnTo>
                  <a:pt x="362" y="888"/>
                </a:lnTo>
                <a:lnTo>
                  <a:pt x="362" y="767"/>
                </a:lnTo>
                <a:lnTo>
                  <a:pt x="362" y="764"/>
                </a:lnTo>
                <a:lnTo>
                  <a:pt x="361" y="762"/>
                </a:lnTo>
                <a:lnTo>
                  <a:pt x="360" y="760"/>
                </a:lnTo>
                <a:lnTo>
                  <a:pt x="357" y="757"/>
                </a:lnTo>
                <a:lnTo>
                  <a:pt x="355" y="755"/>
                </a:lnTo>
                <a:lnTo>
                  <a:pt x="353" y="754"/>
                </a:lnTo>
                <a:lnTo>
                  <a:pt x="349" y="753"/>
                </a:lnTo>
                <a:lnTo>
                  <a:pt x="347" y="753"/>
                </a:lnTo>
                <a:lnTo>
                  <a:pt x="302" y="753"/>
                </a:lnTo>
                <a:lnTo>
                  <a:pt x="302" y="662"/>
                </a:lnTo>
                <a:lnTo>
                  <a:pt x="303" y="629"/>
                </a:lnTo>
                <a:lnTo>
                  <a:pt x="305" y="597"/>
                </a:lnTo>
                <a:lnTo>
                  <a:pt x="310" y="566"/>
                </a:lnTo>
                <a:lnTo>
                  <a:pt x="317" y="537"/>
                </a:lnTo>
                <a:lnTo>
                  <a:pt x="326" y="509"/>
                </a:lnTo>
                <a:lnTo>
                  <a:pt x="336" y="482"/>
                </a:lnTo>
                <a:lnTo>
                  <a:pt x="343" y="469"/>
                </a:lnTo>
                <a:lnTo>
                  <a:pt x="348" y="457"/>
                </a:lnTo>
                <a:lnTo>
                  <a:pt x="355" y="446"/>
                </a:lnTo>
                <a:lnTo>
                  <a:pt x="363" y="434"/>
                </a:lnTo>
                <a:lnTo>
                  <a:pt x="373" y="431"/>
                </a:lnTo>
                <a:lnTo>
                  <a:pt x="383" y="426"/>
                </a:lnTo>
                <a:lnTo>
                  <a:pt x="393" y="420"/>
                </a:lnTo>
                <a:lnTo>
                  <a:pt x="401" y="413"/>
                </a:lnTo>
                <a:lnTo>
                  <a:pt x="408" y="404"/>
                </a:lnTo>
                <a:lnTo>
                  <a:pt x="414" y="395"/>
                </a:lnTo>
                <a:lnTo>
                  <a:pt x="418" y="383"/>
                </a:lnTo>
                <a:lnTo>
                  <a:pt x="421" y="372"/>
                </a:lnTo>
                <a:lnTo>
                  <a:pt x="433" y="364"/>
                </a:lnTo>
                <a:lnTo>
                  <a:pt x="445" y="356"/>
                </a:lnTo>
                <a:lnTo>
                  <a:pt x="458" y="348"/>
                </a:lnTo>
                <a:lnTo>
                  <a:pt x="471" y="342"/>
                </a:lnTo>
                <a:lnTo>
                  <a:pt x="485" y="335"/>
                </a:lnTo>
                <a:lnTo>
                  <a:pt x="498" y="329"/>
                </a:lnTo>
                <a:lnTo>
                  <a:pt x="513" y="324"/>
                </a:lnTo>
                <a:lnTo>
                  <a:pt x="529" y="319"/>
                </a:lnTo>
                <a:lnTo>
                  <a:pt x="544" y="315"/>
                </a:lnTo>
                <a:lnTo>
                  <a:pt x="559" y="311"/>
                </a:lnTo>
                <a:lnTo>
                  <a:pt x="576" y="308"/>
                </a:lnTo>
                <a:lnTo>
                  <a:pt x="593" y="306"/>
                </a:lnTo>
                <a:lnTo>
                  <a:pt x="610" y="303"/>
                </a:lnTo>
                <a:lnTo>
                  <a:pt x="627" y="302"/>
                </a:lnTo>
                <a:lnTo>
                  <a:pt x="645" y="301"/>
                </a:lnTo>
                <a:lnTo>
                  <a:pt x="663" y="301"/>
                </a:lnTo>
                <a:lnTo>
                  <a:pt x="754" y="301"/>
                </a:lnTo>
                <a:lnTo>
                  <a:pt x="754" y="346"/>
                </a:lnTo>
                <a:lnTo>
                  <a:pt x="754" y="348"/>
                </a:lnTo>
                <a:lnTo>
                  <a:pt x="755" y="352"/>
                </a:lnTo>
                <a:lnTo>
                  <a:pt x="756" y="354"/>
                </a:lnTo>
                <a:lnTo>
                  <a:pt x="758" y="356"/>
                </a:lnTo>
                <a:lnTo>
                  <a:pt x="761" y="359"/>
                </a:lnTo>
                <a:lnTo>
                  <a:pt x="763" y="360"/>
                </a:lnTo>
                <a:lnTo>
                  <a:pt x="765" y="361"/>
                </a:lnTo>
                <a:lnTo>
                  <a:pt x="768" y="361"/>
                </a:lnTo>
                <a:lnTo>
                  <a:pt x="889" y="361"/>
                </a:lnTo>
                <a:lnTo>
                  <a:pt x="892" y="361"/>
                </a:lnTo>
                <a:lnTo>
                  <a:pt x="895" y="360"/>
                </a:lnTo>
                <a:lnTo>
                  <a:pt x="897" y="359"/>
                </a:lnTo>
                <a:lnTo>
                  <a:pt x="899" y="356"/>
                </a:lnTo>
                <a:lnTo>
                  <a:pt x="902" y="354"/>
                </a:lnTo>
                <a:lnTo>
                  <a:pt x="903" y="352"/>
                </a:lnTo>
                <a:lnTo>
                  <a:pt x="904" y="348"/>
                </a:lnTo>
                <a:lnTo>
                  <a:pt x="904" y="346"/>
                </a:lnTo>
                <a:lnTo>
                  <a:pt x="904" y="225"/>
                </a:lnTo>
                <a:lnTo>
                  <a:pt x="904" y="222"/>
                </a:lnTo>
                <a:lnTo>
                  <a:pt x="903" y="220"/>
                </a:lnTo>
                <a:lnTo>
                  <a:pt x="902" y="217"/>
                </a:lnTo>
                <a:lnTo>
                  <a:pt x="899" y="215"/>
                </a:lnTo>
                <a:lnTo>
                  <a:pt x="897" y="213"/>
                </a:lnTo>
                <a:lnTo>
                  <a:pt x="895" y="212"/>
                </a:lnTo>
                <a:lnTo>
                  <a:pt x="892" y="211"/>
                </a:lnTo>
                <a:lnTo>
                  <a:pt x="889" y="211"/>
                </a:lnTo>
                <a:close/>
              </a:path>
            </a:pathLst>
          </a:custGeom>
          <a:solidFill>
            <a:schemeClr val="bg1"/>
          </a:solidFill>
          <a:ln>
            <a:noFill/>
          </a:ln>
        </p:spPr>
        <p:txBody>
          <a:bodyPr vert="horz" wrap="square" lIns="68580" tIns="34290" rIns="68580" bIns="3429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srgbClr val="000000"/>
              </a:solidFill>
              <a:effectLst/>
              <a:uLnTx/>
              <a:uFillTx/>
              <a:latin typeface="Segoe UI Light"/>
              <a:ea typeface="+mn-ea"/>
              <a:cs typeface="+mn-cs"/>
            </a:endParaRPr>
          </a:p>
        </p:txBody>
      </p:sp>
      <p:sp>
        <p:nvSpPr>
          <p:cNvPr id="45" name="Content Placeholder 2">
            <a:extLst>
              <a:ext uri="{FF2B5EF4-FFF2-40B4-BE49-F238E27FC236}">
                <a16:creationId xmlns:a16="http://schemas.microsoft.com/office/drawing/2014/main" id="{364D59F1-62EA-4369-995C-CF54F720A32F}"/>
              </a:ext>
            </a:extLst>
          </p:cNvPr>
          <p:cNvSpPr txBox="1">
            <a:spLocks/>
          </p:cNvSpPr>
          <p:nvPr/>
        </p:nvSpPr>
        <p:spPr>
          <a:xfrm>
            <a:off x="89114" y="1181437"/>
            <a:ext cx="8998323" cy="5621539"/>
          </a:xfrm>
          <a:prstGeom prst="rect">
            <a:avLst/>
          </a:prstGeom>
        </p:spPr>
        <p:txBody>
          <a:bodyPr vert="horz" lIns="68580" tIns="34290" rIns="68580" bIns="34290" rtlCol="0" anchor="t">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600"/>
              </a:spcAft>
              <a:buClrTx/>
              <a:buSzTx/>
              <a:buFont typeface="Arial" panose="020B0604020202020204" pitchFamily="34" charset="0"/>
              <a:buNone/>
              <a:tabLst/>
              <a:defRPr/>
            </a:pPr>
            <a:r>
              <a:rPr kumimoji="0" lang="en-US" sz="2600" b="0" i="1" u="none" strike="noStrike" kern="1200" cap="none" spc="0" normalizeH="0" baseline="0" noProof="0" dirty="0">
                <a:ln>
                  <a:noFill/>
                </a:ln>
                <a:solidFill>
                  <a:srgbClr val="000000"/>
                </a:solidFill>
                <a:effectLst/>
                <a:uLnTx/>
                <a:uFillTx/>
                <a:latin typeface="Segoe UI Light"/>
                <a:ea typeface="+mn-ea"/>
                <a:cs typeface="+mn-cs"/>
              </a:rPr>
              <a:t>“But </a:t>
            </a:r>
            <a:r>
              <a:rPr kumimoji="0" lang="en-US" sz="2600" b="1" i="1" u="none" strike="noStrike" kern="1200" cap="none" spc="0" normalizeH="0" baseline="0" noProof="0" dirty="0">
                <a:ln>
                  <a:noFill/>
                </a:ln>
                <a:solidFill>
                  <a:srgbClr val="000000"/>
                </a:solidFill>
                <a:effectLst/>
                <a:uLnTx/>
                <a:uFillTx/>
                <a:latin typeface="Segoe UI Light"/>
                <a:ea typeface="+mn-ea"/>
                <a:cs typeface="+mn-cs"/>
              </a:rPr>
              <a:t>seeing the wind</a:t>
            </a:r>
            <a:r>
              <a:rPr kumimoji="0" lang="en-US" sz="2600" b="0" i="1" u="none" strike="noStrike" kern="1200" cap="none" spc="0" normalizeH="0" baseline="0" noProof="0" dirty="0">
                <a:ln>
                  <a:noFill/>
                </a:ln>
                <a:solidFill>
                  <a:srgbClr val="000000"/>
                </a:solidFill>
                <a:effectLst/>
                <a:uLnTx/>
                <a:uFillTx/>
                <a:latin typeface="Segoe UI Light"/>
                <a:ea typeface="+mn-ea"/>
                <a:cs typeface="+mn-cs"/>
              </a:rPr>
              <a:t>, he became frightened, and beginning to sink, he cried out, ‘Lord, save me!’”</a:t>
            </a:r>
            <a:r>
              <a:rPr kumimoji="0" lang="en-US" sz="2600" b="0" i="0" u="none" strike="noStrike" kern="1200" cap="none" spc="0" normalizeH="0" baseline="0" noProof="0" dirty="0">
                <a:ln>
                  <a:noFill/>
                </a:ln>
                <a:solidFill>
                  <a:srgbClr val="000000"/>
                </a:solidFill>
                <a:effectLst/>
                <a:uLnTx/>
                <a:uFillTx/>
                <a:latin typeface="Segoe UI Light"/>
                <a:ea typeface="+mn-ea"/>
                <a:cs typeface="+mn-cs"/>
              </a:rPr>
              <a:t> (14:30)</a:t>
            </a:r>
          </a:p>
          <a:p>
            <a:pPr marL="228600" marR="0" lvl="0" indent="-228600" algn="l" defTabSz="914400" rtl="0" eaLnBrk="1" fontAlgn="auto" latinLnBrk="0" hangingPunct="1">
              <a:lnSpc>
                <a:spcPct val="90000"/>
              </a:lnSpc>
              <a:spcBef>
                <a:spcPts val="1000"/>
              </a:spcBef>
              <a:spcAft>
                <a:spcPts val="600"/>
              </a:spcAft>
              <a:buClrTx/>
              <a:buSzTx/>
              <a:buFont typeface="Arial" panose="020B0604020202020204" pitchFamily="34" charset="0"/>
              <a:buChar char="•"/>
              <a:tabLst/>
              <a:defRPr/>
            </a:pPr>
            <a:r>
              <a:rPr kumimoji="0" lang="en-US" sz="2600" b="0" i="0" u="none" strike="noStrike" kern="1200" cap="none" spc="0" normalizeH="0" baseline="0" noProof="0" dirty="0">
                <a:ln>
                  <a:noFill/>
                </a:ln>
                <a:solidFill>
                  <a:srgbClr val="000000"/>
                </a:solidFill>
                <a:effectLst/>
                <a:uLnTx/>
                <a:uFillTx/>
                <a:latin typeface="Segoe UI Light"/>
                <a:ea typeface="+mn-ea"/>
                <a:cs typeface="+mn-cs"/>
              </a:rPr>
              <a:t>Peter was no longer </a:t>
            </a:r>
            <a:r>
              <a:rPr kumimoji="0" lang="en-US" sz="2600" b="0" i="1" u="none" strike="noStrike" kern="1200" cap="none" spc="0" normalizeH="0" baseline="0" noProof="0" dirty="0">
                <a:ln>
                  <a:noFill/>
                </a:ln>
                <a:solidFill>
                  <a:srgbClr val="000000"/>
                </a:solidFill>
                <a:effectLst/>
                <a:uLnTx/>
                <a:uFillTx/>
                <a:latin typeface="Segoe UI Light"/>
                <a:ea typeface="+mn-ea"/>
                <a:cs typeface="+mn-cs"/>
              </a:rPr>
              <a:t>“</a:t>
            </a:r>
            <a:r>
              <a:rPr kumimoji="0" lang="en-US" sz="2600" b="1" i="1" u="none" strike="noStrike" kern="1200" cap="none" spc="0" normalizeH="0" baseline="0" noProof="0" dirty="0">
                <a:ln>
                  <a:noFill/>
                </a:ln>
                <a:solidFill>
                  <a:srgbClr val="000000"/>
                </a:solidFill>
                <a:effectLst/>
                <a:uLnTx/>
                <a:uFillTx/>
                <a:latin typeface="Segoe UI Light"/>
                <a:ea typeface="+mn-ea"/>
                <a:cs typeface="+mn-cs"/>
              </a:rPr>
              <a:t>looking to Jesus</a:t>
            </a:r>
            <a:r>
              <a:rPr kumimoji="0" lang="en-US" sz="2600" b="0" i="1" u="none" strike="noStrike" kern="1200" cap="none" spc="0" normalizeH="0" baseline="0" noProof="0" dirty="0">
                <a:ln>
                  <a:noFill/>
                </a:ln>
                <a:solidFill>
                  <a:srgbClr val="000000"/>
                </a:solidFill>
                <a:effectLst/>
                <a:uLnTx/>
                <a:uFillTx/>
                <a:latin typeface="Segoe UI Light"/>
                <a:ea typeface="+mn-ea"/>
                <a:cs typeface="+mn-cs"/>
              </a:rPr>
              <a:t>”</a:t>
            </a:r>
            <a:r>
              <a:rPr kumimoji="0" lang="en-US" sz="2600" b="0" i="0" u="none" strike="noStrike" kern="1200" cap="none" spc="0" normalizeH="0" baseline="0" noProof="0" dirty="0">
                <a:ln>
                  <a:noFill/>
                </a:ln>
                <a:solidFill>
                  <a:srgbClr val="000000"/>
                </a:solidFill>
                <a:effectLst/>
                <a:uLnTx/>
                <a:uFillTx/>
                <a:latin typeface="Segoe UI Light"/>
                <a:ea typeface="+mn-ea"/>
                <a:cs typeface="+mn-cs"/>
              </a:rPr>
              <a:t>!</a:t>
            </a:r>
          </a:p>
          <a:p>
            <a:pPr marL="228600" marR="0" lvl="0" indent="-228600" algn="l" defTabSz="914400" rtl="0" eaLnBrk="1" fontAlgn="auto" latinLnBrk="0" hangingPunct="1">
              <a:lnSpc>
                <a:spcPct val="90000"/>
              </a:lnSpc>
              <a:spcBef>
                <a:spcPts val="1000"/>
              </a:spcBef>
              <a:spcAft>
                <a:spcPts val="600"/>
              </a:spcAft>
              <a:buClrTx/>
              <a:buSzTx/>
              <a:buFont typeface="Arial" panose="020B0604020202020204" pitchFamily="34" charset="0"/>
              <a:buChar char="•"/>
              <a:tabLst/>
              <a:defRPr/>
            </a:pPr>
            <a:r>
              <a:rPr kumimoji="0" lang="en-US" sz="2600" b="0" i="0" u="none" strike="noStrike" kern="1200" cap="none" spc="0" normalizeH="0" baseline="0" noProof="0" dirty="0">
                <a:ln>
                  <a:noFill/>
                </a:ln>
                <a:solidFill>
                  <a:srgbClr val="000000"/>
                </a:solidFill>
                <a:effectLst/>
                <a:uLnTx/>
                <a:uFillTx/>
                <a:latin typeface="Segoe UI Light"/>
                <a:ea typeface="+mn-ea"/>
                <a:cs typeface="+mn-cs"/>
              </a:rPr>
              <a:t>When did Peter’s faith fail him?</a:t>
            </a:r>
          </a:p>
          <a:p>
            <a:pPr marL="228600" marR="0" lvl="0" indent="-228600" algn="l" defTabSz="914400" rtl="0" eaLnBrk="1" fontAlgn="auto" latinLnBrk="0" hangingPunct="1">
              <a:lnSpc>
                <a:spcPct val="90000"/>
              </a:lnSpc>
              <a:spcBef>
                <a:spcPts val="1000"/>
              </a:spcBef>
              <a:spcAft>
                <a:spcPts val="600"/>
              </a:spcAft>
              <a:buClrTx/>
              <a:buSzTx/>
              <a:buFont typeface="Arial" panose="020B0604020202020204" pitchFamily="34" charset="0"/>
              <a:buChar char="•"/>
              <a:tabLst/>
              <a:defRPr/>
            </a:pPr>
            <a:r>
              <a:rPr kumimoji="0" lang="en-US" sz="2600" b="0" i="0" u="none" strike="noStrike" kern="1200" cap="none" spc="0" normalizeH="0" baseline="0" noProof="0" dirty="0">
                <a:ln>
                  <a:noFill/>
                </a:ln>
                <a:solidFill>
                  <a:srgbClr val="000000"/>
                </a:solidFill>
                <a:effectLst/>
                <a:uLnTx/>
                <a:uFillTx/>
                <a:latin typeface="Segoe UI Light"/>
                <a:ea typeface="+mn-ea"/>
                <a:cs typeface="+mn-cs"/>
              </a:rPr>
              <a:t>While </a:t>
            </a:r>
            <a:r>
              <a:rPr kumimoji="0" lang="en-US" sz="2600" b="1" i="0" u="none" strike="noStrike" kern="1200" cap="none" spc="0" normalizeH="0" baseline="0" noProof="0" dirty="0">
                <a:ln>
                  <a:noFill/>
                </a:ln>
                <a:solidFill>
                  <a:srgbClr val="000000"/>
                </a:solidFill>
                <a:effectLst/>
                <a:uLnTx/>
                <a:uFillTx/>
                <a:latin typeface="Segoe UI Light"/>
                <a:ea typeface="+mn-ea"/>
                <a:cs typeface="+mn-cs"/>
              </a:rPr>
              <a:t>focused on Jesus</a:t>
            </a:r>
            <a:r>
              <a:rPr kumimoji="0" lang="en-US" sz="2600" b="0" i="0" u="none" strike="noStrike" kern="1200" cap="none" spc="0" normalizeH="0" baseline="0" noProof="0" dirty="0">
                <a:ln>
                  <a:noFill/>
                </a:ln>
                <a:solidFill>
                  <a:srgbClr val="000000"/>
                </a:solidFill>
                <a:effectLst/>
                <a:uLnTx/>
                <a:uFillTx/>
                <a:latin typeface="Segoe UI Light"/>
                <a:ea typeface="+mn-ea"/>
                <a:cs typeface="+mn-cs"/>
              </a:rPr>
              <a:t>, he did the impossible. When he </a:t>
            </a:r>
            <a:r>
              <a:rPr kumimoji="0" lang="en-US" sz="2600" b="1" i="0" u="none" strike="noStrike" kern="1200" cap="none" spc="0" normalizeH="0" baseline="0" noProof="0" dirty="0">
                <a:ln>
                  <a:noFill/>
                </a:ln>
                <a:solidFill>
                  <a:srgbClr val="000000"/>
                </a:solidFill>
                <a:effectLst/>
                <a:uLnTx/>
                <a:uFillTx/>
                <a:latin typeface="Segoe UI Light"/>
                <a:ea typeface="+mn-ea"/>
                <a:cs typeface="+mn-cs"/>
              </a:rPr>
              <a:t>focused on his immediate circumstances</a:t>
            </a:r>
            <a:r>
              <a:rPr kumimoji="0" lang="en-US" sz="2600" b="0" i="0" u="none" strike="noStrike" kern="1200" cap="none" spc="0" normalizeH="0" baseline="0" noProof="0" dirty="0">
                <a:ln>
                  <a:noFill/>
                </a:ln>
                <a:solidFill>
                  <a:srgbClr val="000000"/>
                </a:solidFill>
                <a:effectLst/>
                <a:uLnTx/>
                <a:uFillTx/>
                <a:latin typeface="Segoe UI Light"/>
                <a:ea typeface="+mn-ea"/>
                <a:cs typeface="+mn-cs"/>
              </a:rPr>
              <a:t>, he began to sink. </a:t>
            </a:r>
            <a:r>
              <a:rPr kumimoji="0" lang="en-US" sz="2600" b="0" i="1" u="none" strike="noStrike" kern="1200" cap="none" spc="0" normalizeH="0" baseline="0" noProof="0" dirty="0">
                <a:ln>
                  <a:noFill/>
                </a:ln>
                <a:solidFill>
                  <a:srgbClr val="000000"/>
                </a:solidFill>
                <a:effectLst/>
                <a:uLnTx/>
                <a:uFillTx/>
                <a:latin typeface="Segoe UI Light"/>
                <a:ea typeface="+mn-ea"/>
                <a:cs typeface="+mn-cs"/>
              </a:rPr>
              <a:t>(“Undistracted devotion …” –</a:t>
            </a:r>
            <a:r>
              <a:rPr kumimoji="0" lang="en-US" sz="2600" b="0" i="0" u="none" strike="noStrike" kern="1200" cap="none" spc="0" normalizeH="0" baseline="0" noProof="0" dirty="0">
                <a:ln>
                  <a:noFill/>
                </a:ln>
                <a:solidFill>
                  <a:srgbClr val="000000"/>
                </a:solidFill>
                <a:effectLst/>
                <a:uLnTx/>
                <a:uFillTx/>
                <a:latin typeface="Segoe UI Light"/>
                <a:ea typeface="+mn-ea"/>
                <a:cs typeface="+mn-cs"/>
              </a:rPr>
              <a:t> 1 Corinthians 7:35)</a:t>
            </a:r>
          </a:p>
          <a:p>
            <a:pPr marL="0" marR="0" lvl="0" indent="0" algn="l" defTabSz="914400" rtl="0" eaLnBrk="1" fontAlgn="auto" latinLnBrk="0" hangingPunct="1">
              <a:lnSpc>
                <a:spcPct val="90000"/>
              </a:lnSpc>
              <a:spcBef>
                <a:spcPts val="1000"/>
              </a:spcBef>
              <a:spcAft>
                <a:spcPts val="600"/>
              </a:spcAft>
              <a:buClrTx/>
              <a:buSzTx/>
              <a:buFont typeface="Arial" panose="020B0604020202020204" pitchFamily="34" charset="0"/>
              <a:buNone/>
              <a:tabLst/>
              <a:defRPr/>
            </a:pPr>
            <a:r>
              <a:rPr kumimoji="0" lang="en-US" sz="2600" b="0" i="0" u="none" strike="noStrike" kern="1200" cap="none" spc="0" normalizeH="0" baseline="0" noProof="0" dirty="0">
                <a:ln>
                  <a:noFill/>
                </a:ln>
                <a:solidFill>
                  <a:srgbClr val="000000"/>
                </a:solidFill>
                <a:effectLst/>
                <a:uLnTx/>
                <a:uFillTx/>
                <a:latin typeface="Segoe UI Light"/>
                <a:ea typeface="+mn-ea"/>
                <a:cs typeface="+mn-cs"/>
              </a:rPr>
              <a:t>Jesus’ response: </a:t>
            </a:r>
            <a:r>
              <a:rPr kumimoji="0" lang="en-US" sz="2600" b="0" i="1" u="none" strike="noStrike" kern="1200" cap="none" spc="0" normalizeH="0" baseline="0" noProof="0" dirty="0">
                <a:ln>
                  <a:noFill/>
                </a:ln>
                <a:solidFill>
                  <a:srgbClr val="000000"/>
                </a:solidFill>
                <a:effectLst/>
                <a:uLnTx/>
                <a:uFillTx/>
                <a:latin typeface="Segoe UI Light"/>
                <a:ea typeface="+mn-ea"/>
                <a:cs typeface="+mn-cs"/>
              </a:rPr>
              <a:t>“</a:t>
            </a:r>
            <a:r>
              <a:rPr kumimoji="0" lang="en-US" sz="2600" b="1" i="1" u="none" strike="noStrike" kern="1200" cap="none" spc="0" normalizeH="0" baseline="0" noProof="0" dirty="0">
                <a:ln>
                  <a:noFill/>
                </a:ln>
                <a:solidFill>
                  <a:srgbClr val="000000"/>
                </a:solidFill>
                <a:effectLst/>
                <a:uLnTx/>
                <a:uFillTx/>
                <a:latin typeface="Segoe UI Light"/>
                <a:ea typeface="+mn-ea"/>
                <a:cs typeface="+mn-cs"/>
              </a:rPr>
              <a:t>You of little faith, why did you doubt</a:t>
            </a:r>
            <a:r>
              <a:rPr kumimoji="0" lang="en-US" sz="2600" b="0" i="1" u="none" strike="noStrike" kern="1200" cap="none" spc="0" normalizeH="0" baseline="0" noProof="0" dirty="0">
                <a:ln>
                  <a:noFill/>
                </a:ln>
                <a:solidFill>
                  <a:srgbClr val="000000"/>
                </a:solidFill>
                <a:effectLst/>
                <a:uLnTx/>
                <a:uFillTx/>
                <a:latin typeface="Segoe UI Light"/>
                <a:ea typeface="+mn-ea"/>
                <a:cs typeface="+mn-cs"/>
              </a:rPr>
              <a:t>?” </a:t>
            </a:r>
            <a:r>
              <a:rPr kumimoji="0" lang="en-US" sz="2600" b="0" i="0" u="none" strike="noStrike" kern="1200" cap="none" spc="0" normalizeH="0" baseline="0" noProof="0" dirty="0">
                <a:ln>
                  <a:noFill/>
                </a:ln>
                <a:solidFill>
                  <a:srgbClr val="000000"/>
                </a:solidFill>
                <a:effectLst/>
                <a:uLnTx/>
                <a:uFillTx/>
                <a:latin typeface="Segoe UI Light"/>
                <a:ea typeface="+mn-ea"/>
                <a:cs typeface="+mn-cs"/>
              </a:rPr>
              <a:t>(14:31) Jesus identified Peter as one who “</a:t>
            </a:r>
            <a:r>
              <a:rPr kumimoji="0" lang="en-US" sz="2600" b="1" i="0" u="none" strike="noStrike" kern="1200" cap="none" spc="0" normalizeH="0" baseline="0" noProof="0" dirty="0">
                <a:ln>
                  <a:noFill/>
                </a:ln>
                <a:solidFill>
                  <a:srgbClr val="000000"/>
                </a:solidFill>
                <a:effectLst/>
                <a:uLnTx/>
                <a:uFillTx/>
                <a:latin typeface="Segoe UI Light"/>
                <a:ea typeface="+mn-ea"/>
                <a:cs typeface="+mn-cs"/>
              </a:rPr>
              <a:t>trusts too little</a:t>
            </a:r>
            <a:r>
              <a:rPr kumimoji="0" lang="en-US" sz="2600" b="0" i="0" u="none" strike="noStrike" kern="1200" cap="none" spc="0" normalizeH="0" baseline="0" noProof="0" dirty="0">
                <a:ln>
                  <a:noFill/>
                </a:ln>
                <a:solidFill>
                  <a:srgbClr val="000000"/>
                </a:solidFill>
                <a:effectLst/>
                <a:uLnTx/>
                <a:uFillTx/>
                <a:latin typeface="Segoe UI Light"/>
                <a:ea typeface="+mn-ea"/>
                <a:cs typeface="+mn-cs"/>
              </a:rPr>
              <a:t>” (Thayer) and as a doubter </a:t>
            </a:r>
            <a:r>
              <a:rPr kumimoji="0" lang="en-US" sz="2600" b="1" i="0" u="none" strike="noStrike" kern="1200" cap="none" spc="0" normalizeH="0" baseline="0" noProof="0" dirty="0">
                <a:ln>
                  <a:noFill/>
                </a:ln>
                <a:solidFill>
                  <a:srgbClr val="000000"/>
                </a:solidFill>
                <a:effectLst/>
                <a:uLnTx/>
                <a:uFillTx/>
                <a:latin typeface="Segoe UI Light"/>
                <a:ea typeface="+mn-ea"/>
                <a:cs typeface="+mn-cs"/>
              </a:rPr>
              <a:t>who</a:t>
            </a:r>
            <a:r>
              <a:rPr kumimoji="0" lang="en-US" sz="2600" b="0" i="0" u="none" strike="noStrike" kern="1200" cap="none" spc="0" normalizeH="0" baseline="0" noProof="0" dirty="0">
                <a:ln>
                  <a:noFill/>
                </a:ln>
                <a:solidFill>
                  <a:srgbClr val="000000"/>
                </a:solidFill>
                <a:effectLst/>
                <a:uLnTx/>
                <a:uFillTx/>
                <a:latin typeface="Segoe UI Light"/>
                <a:ea typeface="+mn-ea"/>
                <a:cs typeface="+mn-cs"/>
              </a:rPr>
              <a:t> </a:t>
            </a:r>
            <a:r>
              <a:rPr kumimoji="0" lang="en-US" sz="2600" b="1" i="0" u="none" strike="noStrike" kern="1200" cap="none" spc="0" normalizeH="0" baseline="0" noProof="0" dirty="0">
                <a:ln>
                  <a:noFill/>
                </a:ln>
                <a:solidFill>
                  <a:srgbClr val="000000"/>
                </a:solidFill>
                <a:effectLst/>
                <a:uLnTx/>
                <a:uFillTx/>
                <a:latin typeface="Segoe UI Light"/>
                <a:ea typeface="+mn-ea"/>
                <a:cs typeface="+mn-cs"/>
              </a:rPr>
              <a:t>is divided</a:t>
            </a:r>
            <a:r>
              <a:rPr kumimoji="0" lang="en-US" sz="2600" b="0" i="0" u="none" strike="noStrike" kern="1200" cap="none" spc="0" normalizeH="0" baseline="0" noProof="0" dirty="0">
                <a:ln>
                  <a:noFill/>
                </a:ln>
                <a:solidFill>
                  <a:srgbClr val="000000"/>
                </a:solidFill>
                <a:effectLst/>
                <a:uLnTx/>
                <a:uFillTx/>
                <a:latin typeface="Segoe UI Light"/>
                <a:ea typeface="+mn-ea"/>
                <a:cs typeface="+mn-cs"/>
              </a:rPr>
              <a:t>. (Matthew 28:17)</a:t>
            </a:r>
          </a:p>
          <a:p>
            <a:pPr marL="228600" marR="0" lvl="0" indent="-228600" algn="l" defTabSz="914400" rtl="0" eaLnBrk="1" fontAlgn="auto" latinLnBrk="0" hangingPunct="1">
              <a:lnSpc>
                <a:spcPct val="90000"/>
              </a:lnSpc>
              <a:spcBef>
                <a:spcPts val="1000"/>
              </a:spcBef>
              <a:spcAft>
                <a:spcPts val="600"/>
              </a:spcAft>
              <a:buClrTx/>
              <a:buSzTx/>
              <a:buFont typeface="Arial" panose="020B0604020202020204" pitchFamily="34" charset="0"/>
              <a:buChar char="•"/>
              <a:tabLst/>
              <a:defRPr/>
            </a:pPr>
            <a:r>
              <a:rPr kumimoji="0" lang="en-US" sz="2600" b="0" i="1" u="none" strike="noStrike" kern="1200" cap="none" spc="0" normalizeH="0" baseline="0" noProof="0" dirty="0">
                <a:ln>
                  <a:noFill/>
                </a:ln>
                <a:solidFill>
                  <a:srgbClr val="000000"/>
                </a:solidFill>
                <a:effectLst/>
                <a:uLnTx/>
                <a:uFillTx/>
                <a:latin typeface="Segoe UI Light"/>
                <a:ea typeface="+mn-ea"/>
                <a:cs typeface="+mn-cs"/>
              </a:rPr>
              <a:t>“</a:t>
            </a:r>
            <a:r>
              <a:rPr kumimoji="0" lang="en-US" sz="2600" b="1" i="1" u="none" strike="noStrike" kern="1200" cap="none" spc="0" normalizeH="0" baseline="0" noProof="0" dirty="0">
                <a:ln>
                  <a:noFill/>
                </a:ln>
                <a:solidFill>
                  <a:srgbClr val="000000"/>
                </a:solidFill>
                <a:effectLst/>
                <a:uLnTx/>
                <a:uFillTx/>
                <a:latin typeface="Segoe UI Light"/>
                <a:ea typeface="+mn-ea"/>
                <a:cs typeface="+mn-cs"/>
              </a:rPr>
              <a:t>Doubt</a:t>
            </a:r>
            <a:r>
              <a:rPr kumimoji="0" lang="en-US" sz="2600" b="0" i="1" u="none" strike="noStrike" kern="1200" cap="none" spc="0" normalizeH="0" baseline="0" noProof="0" dirty="0">
                <a:ln>
                  <a:noFill/>
                </a:ln>
                <a:solidFill>
                  <a:srgbClr val="000000"/>
                </a:solidFill>
                <a:effectLst/>
                <a:uLnTx/>
                <a:uFillTx/>
                <a:latin typeface="Segoe UI Light"/>
                <a:ea typeface="+mn-ea"/>
                <a:cs typeface="+mn-cs"/>
              </a:rPr>
              <a:t>”</a:t>
            </a:r>
            <a:r>
              <a:rPr kumimoji="0" lang="en-US" sz="2600" b="0" i="0" u="none" strike="noStrike" kern="1200" cap="none" spc="0" normalizeH="0" baseline="0" noProof="0" dirty="0">
                <a:ln>
                  <a:noFill/>
                </a:ln>
                <a:solidFill>
                  <a:srgbClr val="000000"/>
                </a:solidFill>
                <a:effectLst/>
                <a:uLnTx/>
                <a:uFillTx/>
                <a:latin typeface="Segoe UI Light"/>
                <a:ea typeface="+mn-ea"/>
                <a:cs typeface="+mn-cs"/>
              </a:rPr>
              <a:t> – “</a:t>
            </a:r>
            <a:r>
              <a:rPr kumimoji="0" lang="en-US" sz="2600" b="1" i="0" u="none" strike="noStrike" kern="1200" cap="none" spc="0" normalizeH="0" baseline="0" noProof="0" dirty="0">
                <a:ln>
                  <a:noFill/>
                </a:ln>
                <a:solidFill>
                  <a:srgbClr val="000000"/>
                </a:solidFill>
                <a:effectLst/>
                <a:uLnTx/>
                <a:uFillTx/>
                <a:latin typeface="Segoe UI Light"/>
                <a:ea typeface="+mn-ea"/>
                <a:cs typeface="+mn-cs"/>
              </a:rPr>
              <a:t>Uncertainty which way to take</a:t>
            </a:r>
            <a:r>
              <a:rPr kumimoji="0" lang="en-US" sz="2600" b="0" i="0" u="none" strike="noStrike" kern="1200" cap="none" spc="0" normalizeH="0" baseline="0" noProof="0" dirty="0">
                <a:ln>
                  <a:noFill/>
                </a:ln>
                <a:solidFill>
                  <a:srgbClr val="000000"/>
                </a:solidFill>
                <a:effectLst/>
                <a:uLnTx/>
                <a:uFillTx/>
                <a:latin typeface="Segoe UI Light"/>
                <a:ea typeface="+mn-ea"/>
                <a:cs typeface="+mn-cs"/>
              </a:rPr>
              <a:t>” (Vine)</a:t>
            </a:r>
          </a:p>
          <a:p>
            <a:pPr marL="0" marR="0" lvl="0" indent="0" algn="l" defTabSz="914400" rtl="0" eaLnBrk="1" fontAlgn="auto" latinLnBrk="0" hangingPunct="1">
              <a:lnSpc>
                <a:spcPct val="90000"/>
              </a:lnSpc>
              <a:spcBef>
                <a:spcPts val="1000"/>
              </a:spcBef>
              <a:spcAft>
                <a:spcPts val="600"/>
              </a:spcAft>
              <a:buClrTx/>
              <a:buSzTx/>
              <a:buFont typeface="Arial" panose="020B0604020202020204" pitchFamily="34" charset="0"/>
              <a:buNone/>
              <a:tabLst/>
              <a:defRPr/>
            </a:pPr>
            <a:r>
              <a:rPr kumimoji="0" lang="en-US" sz="2600" b="0" i="0" u="none" strike="noStrike" kern="1200" cap="none" spc="0" normalizeH="0" baseline="0" noProof="0" dirty="0">
                <a:ln>
                  <a:noFill/>
                </a:ln>
                <a:solidFill>
                  <a:srgbClr val="000000"/>
                </a:solidFill>
                <a:effectLst/>
                <a:uLnTx/>
                <a:uFillTx/>
                <a:latin typeface="Segoe UI Light"/>
                <a:ea typeface="+mn-ea"/>
                <a:cs typeface="+mn-cs"/>
              </a:rPr>
              <a:t>True faith is singularly focused and undivided. (James 1:5-8)</a:t>
            </a:r>
            <a:endParaRPr kumimoji="0" lang="en-US" sz="2600" b="0" i="1" u="none" strike="noStrike" kern="1200" cap="none" spc="0" normalizeH="0" baseline="0" noProof="0" dirty="0">
              <a:ln>
                <a:noFill/>
              </a:ln>
              <a:solidFill>
                <a:srgbClr val="000000"/>
              </a:solidFill>
              <a:effectLst/>
              <a:uLnTx/>
              <a:uFillTx/>
              <a:latin typeface="Segoe UI Light"/>
              <a:ea typeface="+mn-ea"/>
              <a:cs typeface="+mn-cs"/>
            </a:endParaRPr>
          </a:p>
        </p:txBody>
      </p:sp>
    </p:spTree>
    <p:extLst>
      <p:ext uri="{BB962C8B-B14F-4D97-AF65-F5344CB8AC3E}">
        <p14:creationId xmlns:p14="http://schemas.microsoft.com/office/powerpoint/2010/main" val="95459458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5">
                                            <p:txEl>
                                              <p:pRg st="0" end="0"/>
                                            </p:txEl>
                                          </p:spTgt>
                                        </p:tgtEl>
                                        <p:attrNameLst>
                                          <p:attrName>style.visibility</p:attrName>
                                        </p:attrNameLst>
                                      </p:cBhvr>
                                      <p:to>
                                        <p:strVal val="visible"/>
                                      </p:to>
                                    </p:set>
                                    <p:animEffect transition="in" filter="fade">
                                      <p:cBhvr>
                                        <p:cTn id="7" dur="500"/>
                                        <p:tgtEl>
                                          <p:spTgt spid="4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5">
                                            <p:txEl>
                                              <p:pRg st="1" end="1"/>
                                            </p:txEl>
                                          </p:spTgt>
                                        </p:tgtEl>
                                        <p:attrNameLst>
                                          <p:attrName>style.visibility</p:attrName>
                                        </p:attrNameLst>
                                      </p:cBhvr>
                                      <p:to>
                                        <p:strVal val="visible"/>
                                      </p:to>
                                    </p:set>
                                    <p:animEffect transition="in" filter="fade">
                                      <p:cBhvr>
                                        <p:cTn id="12" dur="500"/>
                                        <p:tgtEl>
                                          <p:spTgt spid="4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5">
                                            <p:txEl>
                                              <p:pRg st="2" end="2"/>
                                            </p:txEl>
                                          </p:spTgt>
                                        </p:tgtEl>
                                        <p:attrNameLst>
                                          <p:attrName>style.visibility</p:attrName>
                                        </p:attrNameLst>
                                      </p:cBhvr>
                                      <p:to>
                                        <p:strVal val="visible"/>
                                      </p:to>
                                    </p:set>
                                    <p:animEffect transition="in" filter="fade">
                                      <p:cBhvr>
                                        <p:cTn id="17" dur="500"/>
                                        <p:tgtEl>
                                          <p:spTgt spid="4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5">
                                            <p:txEl>
                                              <p:pRg st="3" end="3"/>
                                            </p:txEl>
                                          </p:spTgt>
                                        </p:tgtEl>
                                        <p:attrNameLst>
                                          <p:attrName>style.visibility</p:attrName>
                                        </p:attrNameLst>
                                      </p:cBhvr>
                                      <p:to>
                                        <p:strVal val="visible"/>
                                      </p:to>
                                    </p:set>
                                    <p:animEffect transition="in" filter="fade">
                                      <p:cBhvr>
                                        <p:cTn id="22" dur="500"/>
                                        <p:tgtEl>
                                          <p:spTgt spid="4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5">
                                            <p:txEl>
                                              <p:pRg st="4" end="4"/>
                                            </p:txEl>
                                          </p:spTgt>
                                        </p:tgtEl>
                                        <p:attrNameLst>
                                          <p:attrName>style.visibility</p:attrName>
                                        </p:attrNameLst>
                                      </p:cBhvr>
                                      <p:to>
                                        <p:strVal val="visible"/>
                                      </p:to>
                                    </p:set>
                                    <p:animEffect transition="in" filter="fade">
                                      <p:cBhvr>
                                        <p:cTn id="27" dur="500"/>
                                        <p:tgtEl>
                                          <p:spTgt spid="4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45">
                                            <p:txEl>
                                              <p:pRg st="5" end="5"/>
                                            </p:txEl>
                                          </p:spTgt>
                                        </p:tgtEl>
                                        <p:attrNameLst>
                                          <p:attrName>style.visibility</p:attrName>
                                        </p:attrNameLst>
                                      </p:cBhvr>
                                      <p:to>
                                        <p:strVal val="visible"/>
                                      </p:to>
                                    </p:set>
                                    <p:animEffect transition="in" filter="fade">
                                      <p:cBhvr>
                                        <p:cTn id="32" dur="500"/>
                                        <p:tgtEl>
                                          <p:spTgt spid="45">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nodeType="clickEffect">
                                  <p:stCondLst>
                                    <p:cond delay="0"/>
                                  </p:stCondLst>
                                  <p:childTnLst>
                                    <p:set>
                                      <p:cBhvr>
                                        <p:cTn id="36" dur="1" fill="hold">
                                          <p:stCondLst>
                                            <p:cond delay="0"/>
                                          </p:stCondLst>
                                        </p:cTn>
                                        <p:tgtEl>
                                          <p:spTgt spid="45">
                                            <p:txEl>
                                              <p:pRg st="6" end="6"/>
                                            </p:txEl>
                                          </p:spTgt>
                                        </p:tgtEl>
                                        <p:attrNameLst>
                                          <p:attrName>style.visibility</p:attrName>
                                        </p:attrNameLst>
                                      </p:cBhvr>
                                      <p:to>
                                        <p:strVal val="visible"/>
                                      </p:to>
                                    </p:set>
                                    <p:animEffect transition="in" filter="fade">
                                      <p:cBhvr>
                                        <p:cTn id="37" dur="500"/>
                                        <p:tgtEl>
                                          <p:spTgt spid="4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hidden="1">
            <a:extLst>
              <a:ext uri="{FF2B5EF4-FFF2-40B4-BE49-F238E27FC236}">
                <a16:creationId xmlns:a16="http://schemas.microsoft.com/office/drawing/2014/main" id="{B5981CF1-BC08-49F8-B0F9-AAF98EC67450}"/>
              </a:ext>
            </a:extLst>
          </p:cNvPr>
          <p:cNvSpPr>
            <a:spLocks noGrp="1"/>
          </p:cNvSpPr>
          <p:nvPr>
            <p:ph type="title" idx="4294967295"/>
          </p:nvPr>
        </p:nvSpPr>
        <p:spPr>
          <a:xfrm>
            <a:off x="0" y="1131094"/>
            <a:ext cx="7886700" cy="994172"/>
          </a:xfrm>
        </p:spPr>
        <p:txBody>
          <a:bodyPr/>
          <a:lstStyle/>
          <a:p>
            <a:r>
              <a:rPr lang="en-US" dirty="0"/>
              <a:t>Project analysis slide 2</a:t>
            </a:r>
          </a:p>
        </p:txBody>
      </p:sp>
      <p:cxnSp>
        <p:nvCxnSpPr>
          <p:cNvPr id="8" name="Straight Connector 7">
            <a:extLst>
              <a:ext uri="{FF2B5EF4-FFF2-40B4-BE49-F238E27FC236}">
                <a16:creationId xmlns:a16="http://schemas.microsoft.com/office/drawing/2014/main" id="{D0986099-F5F2-4E8B-BE17-81194861A00C}"/>
              </a:ext>
              <a:ext uri="{C183D7F6-B498-43B3-948B-1728B52AA6E4}">
                <adec:decorative xmlns:adec="http://schemas.microsoft.com/office/drawing/2017/decorative" val="1"/>
              </a:ext>
            </a:extLst>
          </p:cNvPr>
          <p:cNvCxnSpPr>
            <a:cxnSpLocks/>
          </p:cNvCxnSpPr>
          <p:nvPr/>
        </p:nvCxnSpPr>
        <p:spPr>
          <a:xfrm>
            <a:off x="7331242" y="654006"/>
            <a:ext cx="1812758" cy="0"/>
          </a:xfrm>
          <a:prstGeom prst="line">
            <a:avLst/>
          </a:prstGeom>
          <a:ln>
            <a:solidFill>
              <a:schemeClr val="accent3">
                <a:lumMod val="50000"/>
              </a:schemeClr>
            </a:solidFill>
            <a:headEnd type="oval"/>
          </a:ln>
        </p:spPr>
        <p:style>
          <a:lnRef idx="1">
            <a:schemeClr val="accent1"/>
          </a:lnRef>
          <a:fillRef idx="0">
            <a:schemeClr val="accent1"/>
          </a:fillRef>
          <a:effectRef idx="0">
            <a:schemeClr val="accent1"/>
          </a:effectRef>
          <a:fontRef idx="minor">
            <a:schemeClr val="tx1"/>
          </a:fontRef>
        </p:style>
      </p:cxnSp>
      <p:sp>
        <p:nvSpPr>
          <p:cNvPr id="11" name="Title 1">
            <a:extLst>
              <a:ext uri="{FF2B5EF4-FFF2-40B4-BE49-F238E27FC236}">
                <a16:creationId xmlns:a16="http://schemas.microsoft.com/office/drawing/2014/main" id="{4E3F5479-058B-4FA8-92E9-18CAB8CDC5C5}"/>
              </a:ext>
            </a:extLst>
          </p:cNvPr>
          <p:cNvSpPr txBox="1">
            <a:spLocks/>
          </p:cNvSpPr>
          <p:nvPr/>
        </p:nvSpPr>
        <p:spPr>
          <a:xfrm>
            <a:off x="1783432" y="255435"/>
            <a:ext cx="5607181" cy="797141"/>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200" b="1" i="0" u="none" strike="noStrike" kern="1200" cap="none" spc="0" normalizeH="0" baseline="0" noProof="0" dirty="0">
                <a:ln>
                  <a:noFill/>
                </a:ln>
                <a:solidFill>
                  <a:srgbClr val="000000">
                    <a:lumMod val="75000"/>
                    <a:lumOff val="25000"/>
                  </a:srgbClr>
                </a:solidFill>
                <a:effectLst/>
                <a:uLnTx/>
                <a:uFillTx/>
                <a:latin typeface="Century Gothic"/>
                <a:ea typeface="+mj-ea"/>
                <a:cs typeface="+mj-cs"/>
              </a:rPr>
              <a:t>Jesus Walks On The Water</a:t>
            </a:r>
          </a:p>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2000" b="1" i="0" u="none" strike="noStrike" kern="1200" cap="none" spc="0" normalizeH="0" baseline="0" noProof="0" dirty="0">
                <a:ln>
                  <a:noFill/>
                </a:ln>
                <a:solidFill>
                  <a:srgbClr val="FF0000"/>
                </a:solidFill>
                <a:effectLst/>
                <a:uLnTx/>
                <a:uFillTx/>
                <a:latin typeface="Century Gothic"/>
                <a:ea typeface="+mj-ea"/>
                <a:cs typeface="+mj-cs"/>
              </a:rPr>
              <a:t>Matthew 14:22-36</a:t>
            </a:r>
            <a:r>
              <a:rPr kumimoji="0" lang="en-US" sz="2000" b="1" i="0" u="none" strike="noStrike" kern="1200" cap="none" spc="0" normalizeH="0" baseline="0" noProof="0" dirty="0">
                <a:ln>
                  <a:noFill/>
                </a:ln>
                <a:solidFill>
                  <a:srgbClr val="000000">
                    <a:lumMod val="75000"/>
                    <a:lumOff val="25000"/>
                  </a:srgbClr>
                </a:solidFill>
                <a:effectLst/>
                <a:uLnTx/>
                <a:uFillTx/>
                <a:latin typeface="Century Gothic"/>
                <a:ea typeface="+mj-ea"/>
                <a:cs typeface="+mj-cs"/>
              </a:rPr>
              <a:t>; </a:t>
            </a:r>
            <a:r>
              <a:rPr kumimoji="0" lang="en-US" sz="2000" b="1" i="0" u="none" strike="noStrike" kern="1200" cap="none" spc="0" normalizeH="0" baseline="0" noProof="0" dirty="0">
                <a:ln>
                  <a:noFill/>
                </a:ln>
                <a:solidFill>
                  <a:srgbClr val="000000"/>
                </a:solidFill>
                <a:effectLst/>
                <a:uLnTx/>
                <a:uFillTx/>
                <a:latin typeface="Century Gothic"/>
                <a:ea typeface="+mj-ea"/>
                <a:cs typeface="+mj-cs"/>
              </a:rPr>
              <a:t>Mark 6:45-56</a:t>
            </a:r>
            <a:r>
              <a:rPr kumimoji="0" lang="en-US" sz="2000" b="1" i="0" u="none" strike="noStrike" kern="1200" cap="none" spc="0" normalizeH="0" baseline="0" noProof="0" dirty="0">
                <a:ln>
                  <a:noFill/>
                </a:ln>
                <a:solidFill>
                  <a:srgbClr val="000000">
                    <a:lumMod val="75000"/>
                    <a:lumOff val="25000"/>
                  </a:srgbClr>
                </a:solidFill>
                <a:effectLst/>
                <a:uLnTx/>
                <a:uFillTx/>
                <a:latin typeface="Century Gothic"/>
                <a:ea typeface="+mj-ea"/>
                <a:cs typeface="+mj-cs"/>
              </a:rPr>
              <a:t>; </a:t>
            </a:r>
            <a:r>
              <a:rPr kumimoji="0" lang="en-US" sz="2000" b="1" i="0" u="none" strike="noStrike" kern="1200" cap="none" spc="0" normalizeH="0" baseline="0" noProof="0" dirty="0">
                <a:ln>
                  <a:noFill/>
                </a:ln>
                <a:solidFill>
                  <a:srgbClr val="000000"/>
                </a:solidFill>
                <a:effectLst/>
                <a:uLnTx/>
                <a:uFillTx/>
                <a:latin typeface="Century Gothic"/>
                <a:ea typeface="+mj-ea"/>
                <a:cs typeface="+mj-cs"/>
              </a:rPr>
              <a:t>John 6:15-21</a:t>
            </a:r>
            <a:endParaRPr kumimoji="0" lang="en-US" sz="2000" b="0" i="0" u="none" strike="noStrike" kern="1200" cap="none" spc="0" normalizeH="0" baseline="0" noProof="0" dirty="0">
              <a:ln>
                <a:noFill/>
              </a:ln>
              <a:solidFill>
                <a:srgbClr val="000000"/>
              </a:solidFill>
              <a:effectLst/>
              <a:uLnTx/>
              <a:uFillTx/>
              <a:latin typeface="Century Gothic"/>
              <a:ea typeface="+mj-ea"/>
              <a:cs typeface="+mj-cs"/>
            </a:endParaRPr>
          </a:p>
        </p:txBody>
      </p:sp>
      <p:cxnSp>
        <p:nvCxnSpPr>
          <p:cNvPr id="14" name="Straight Connector 13">
            <a:extLst>
              <a:ext uri="{FF2B5EF4-FFF2-40B4-BE49-F238E27FC236}">
                <a16:creationId xmlns:a16="http://schemas.microsoft.com/office/drawing/2014/main" id="{83E690F4-843A-47A5-8620-4FB01C0D8E68}"/>
              </a:ext>
              <a:ext uri="{C183D7F6-B498-43B3-948B-1728B52AA6E4}">
                <adec:decorative xmlns:adec="http://schemas.microsoft.com/office/drawing/2017/decorative" val="1"/>
              </a:ext>
            </a:extLst>
          </p:cNvPr>
          <p:cNvCxnSpPr>
            <a:cxnSpLocks/>
          </p:cNvCxnSpPr>
          <p:nvPr/>
        </p:nvCxnSpPr>
        <p:spPr>
          <a:xfrm>
            <a:off x="0" y="671908"/>
            <a:ext cx="1844842" cy="0"/>
          </a:xfrm>
          <a:prstGeom prst="line">
            <a:avLst/>
          </a:prstGeom>
          <a:ln>
            <a:solidFill>
              <a:schemeClr val="accent3">
                <a:lumMod val="50000"/>
              </a:schemeClr>
            </a:solidFill>
            <a:tailEnd type="oval"/>
          </a:ln>
        </p:spPr>
        <p:style>
          <a:lnRef idx="1">
            <a:schemeClr val="accent1"/>
          </a:lnRef>
          <a:fillRef idx="0">
            <a:schemeClr val="accent1"/>
          </a:fillRef>
          <a:effectRef idx="0">
            <a:schemeClr val="accent1"/>
          </a:effectRef>
          <a:fontRef idx="minor">
            <a:schemeClr val="tx1"/>
          </a:fontRef>
        </p:style>
      </p:cxnSp>
      <p:grpSp>
        <p:nvGrpSpPr>
          <p:cNvPr id="31" name="Group 30" descr="Icons of bar chart and line graph.">
            <a:extLst>
              <a:ext uri="{FF2B5EF4-FFF2-40B4-BE49-F238E27FC236}">
                <a16:creationId xmlns:a16="http://schemas.microsoft.com/office/drawing/2014/main" id="{044C3643-8A0E-47C1-BEB8-C73203B5E58D}"/>
              </a:ext>
            </a:extLst>
          </p:cNvPr>
          <p:cNvGrpSpPr/>
          <p:nvPr/>
        </p:nvGrpSpPr>
        <p:grpSpPr>
          <a:xfrm>
            <a:off x="3536746" y="2215153"/>
            <a:ext cx="260759" cy="260759"/>
            <a:chOff x="4319588" y="2492375"/>
            <a:chExt cx="287338" cy="287338"/>
          </a:xfrm>
          <a:solidFill>
            <a:schemeClr val="bg1"/>
          </a:solidFill>
        </p:grpSpPr>
        <p:sp>
          <p:nvSpPr>
            <p:cNvPr id="32" name="Freeform 372">
              <a:extLst>
                <a:ext uri="{FF2B5EF4-FFF2-40B4-BE49-F238E27FC236}">
                  <a16:creationId xmlns:a16="http://schemas.microsoft.com/office/drawing/2014/main" id="{56E8F5A5-5318-470B-8F42-337C264086AA}"/>
                </a:ext>
              </a:extLst>
            </p:cNvPr>
            <p:cNvSpPr>
              <a:spLocks/>
            </p:cNvSpPr>
            <p:nvPr/>
          </p:nvSpPr>
          <p:spPr bwMode="auto">
            <a:xfrm>
              <a:off x="4319588" y="2587625"/>
              <a:ext cx="287338" cy="192088"/>
            </a:xfrm>
            <a:custGeom>
              <a:avLst/>
              <a:gdLst>
                <a:gd name="T0" fmla="*/ 843 w 904"/>
                <a:gd name="T1" fmla="*/ 572 h 602"/>
                <a:gd name="T2" fmla="*/ 843 w 904"/>
                <a:gd name="T3" fmla="*/ 12 h 602"/>
                <a:gd name="T4" fmla="*/ 841 w 904"/>
                <a:gd name="T5" fmla="*/ 7 h 602"/>
                <a:gd name="T6" fmla="*/ 836 w 904"/>
                <a:gd name="T7" fmla="*/ 3 h 602"/>
                <a:gd name="T8" fmla="*/ 831 w 904"/>
                <a:gd name="T9" fmla="*/ 1 h 602"/>
                <a:gd name="T10" fmla="*/ 708 w 904"/>
                <a:gd name="T11" fmla="*/ 0 h 602"/>
                <a:gd name="T12" fmla="*/ 702 w 904"/>
                <a:gd name="T13" fmla="*/ 2 h 602"/>
                <a:gd name="T14" fmla="*/ 697 w 904"/>
                <a:gd name="T15" fmla="*/ 5 h 602"/>
                <a:gd name="T16" fmla="*/ 694 w 904"/>
                <a:gd name="T17" fmla="*/ 9 h 602"/>
                <a:gd name="T18" fmla="*/ 693 w 904"/>
                <a:gd name="T19" fmla="*/ 16 h 602"/>
                <a:gd name="T20" fmla="*/ 632 w 904"/>
                <a:gd name="T21" fmla="*/ 572 h 602"/>
                <a:gd name="T22" fmla="*/ 632 w 904"/>
                <a:gd name="T23" fmla="*/ 283 h 602"/>
                <a:gd name="T24" fmla="*/ 630 w 904"/>
                <a:gd name="T25" fmla="*/ 277 h 602"/>
                <a:gd name="T26" fmla="*/ 626 w 904"/>
                <a:gd name="T27" fmla="*/ 274 h 602"/>
                <a:gd name="T28" fmla="*/ 621 w 904"/>
                <a:gd name="T29" fmla="*/ 271 h 602"/>
                <a:gd name="T30" fmla="*/ 497 w 904"/>
                <a:gd name="T31" fmla="*/ 271 h 602"/>
                <a:gd name="T32" fmla="*/ 491 w 904"/>
                <a:gd name="T33" fmla="*/ 272 h 602"/>
                <a:gd name="T34" fmla="*/ 487 w 904"/>
                <a:gd name="T35" fmla="*/ 275 h 602"/>
                <a:gd name="T36" fmla="*/ 483 w 904"/>
                <a:gd name="T37" fmla="*/ 281 h 602"/>
                <a:gd name="T38" fmla="*/ 482 w 904"/>
                <a:gd name="T39" fmla="*/ 286 h 602"/>
                <a:gd name="T40" fmla="*/ 421 w 904"/>
                <a:gd name="T41" fmla="*/ 572 h 602"/>
                <a:gd name="T42" fmla="*/ 421 w 904"/>
                <a:gd name="T43" fmla="*/ 193 h 602"/>
                <a:gd name="T44" fmla="*/ 419 w 904"/>
                <a:gd name="T45" fmla="*/ 187 h 602"/>
                <a:gd name="T46" fmla="*/ 415 w 904"/>
                <a:gd name="T47" fmla="*/ 183 h 602"/>
                <a:gd name="T48" fmla="*/ 409 w 904"/>
                <a:gd name="T49" fmla="*/ 181 h 602"/>
                <a:gd name="T50" fmla="*/ 286 w 904"/>
                <a:gd name="T51" fmla="*/ 181 h 602"/>
                <a:gd name="T52" fmla="*/ 281 w 904"/>
                <a:gd name="T53" fmla="*/ 182 h 602"/>
                <a:gd name="T54" fmla="*/ 275 w 904"/>
                <a:gd name="T55" fmla="*/ 185 h 602"/>
                <a:gd name="T56" fmla="*/ 272 w 904"/>
                <a:gd name="T57" fmla="*/ 190 h 602"/>
                <a:gd name="T58" fmla="*/ 271 w 904"/>
                <a:gd name="T59" fmla="*/ 196 h 602"/>
                <a:gd name="T60" fmla="*/ 211 w 904"/>
                <a:gd name="T61" fmla="*/ 572 h 602"/>
                <a:gd name="T62" fmla="*/ 211 w 904"/>
                <a:gd name="T63" fmla="*/ 404 h 602"/>
                <a:gd name="T64" fmla="*/ 209 w 904"/>
                <a:gd name="T65" fmla="*/ 399 h 602"/>
                <a:gd name="T66" fmla="*/ 205 w 904"/>
                <a:gd name="T67" fmla="*/ 394 h 602"/>
                <a:gd name="T68" fmla="*/ 199 w 904"/>
                <a:gd name="T69" fmla="*/ 392 h 602"/>
                <a:gd name="T70" fmla="*/ 76 w 904"/>
                <a:gd name="T71" fmla="*/ 391 h 602"/>
                <a:gd name="T72" fmla="*/ 69 w 904"/>
                <a:gd name="T73" fmla="*/ 392 h 602"/>
                <a:gd name="T74" fmla="*/ 65 w 904"/>
                <a:gd name="T75" fmla="*/ 396 h 602"/>
                <a:gd name="T76" fmla="*/ 62 w 904"/>
                <a:gd name="T77" fmla="*/ 401 h 602"/>
                <a:gd name="T78" fmla="*/ 61 w 904"/>
                <a:gd name="T79" fmla="*/ 406 h 602"/>
                <a:gd name="T80" fmla="*/ 15 w 904"/>
                <a:gd name="T81" fmla="*/ 572 h 602"/>
                <a:gd name="T82" fmla="*/ 9 w 904"/>
                <a:gd name="T83" fmla="*/ 573 h 602"/>
                <a:gd name="T84" fmla="*/ 5 w 904"/>
                <a:gd name="T85" fmla="*/ 577 h 602"/>
                <a:gd name="T86" fmla="*/ 2 w 904"/>
                <a:gd name="T87" fmla="*/ 581 h 602"/>
                <a:gd name="T88" fmla="*/ 0 w 904"/>
                <a:gd name="T89" fmla="*/ 587 h 602"/>
                <a:gd name="T90" fmla="*/ 2 w 904"/>
                <a:gd name="T91" fmla="*/ 593 h 602"/>
                <a:gd name="T92" fmla="*/ 5 w 904"/>
                <a:gd name="T93" fmla="*/ 598 h 602"/>
                <a:gd name="T94" fmla="*/ 9 w 904"/>
                <a:gd name="T95" fmla="*/ 601 h 602"/>
                <a:gd name="T96" fmla="*/ 15 w 904"/>
                <a:gd name="T97" fmla="*/ 602 h 602"/>
                <a:gd name="T98" fmla="*/ 196 w 904"/>
                <a:gd name="T99" fmla="*/ 602 h 602"/>
                <a:gd name="T100" fmla="*/ 406 w 904"/>
                <a:gd name="T101" fmla="*/ 602 h 602"/>
                <a:gd name="T102" fmla="*/ 617 w 904"/>
                <a:gd name="T103" fmla="*/ 602 h 602"/>
                <a:gd name="T104" fmla="*/ 828 w 904"/>
                <a:gd name="T105" fmla="*/ 602 h 602"/>
                <a:gd name="T106" fmla="*/ 891 w 904"/>
                <a:gd name="T107" fmla="*/ 602 h 602"/>
                <a:gd name="T108" fmla="*/ 896 w 904"/>
                <a:gd name="T109" fmla="*/ 600 h 602"/>
                <a:gd name="T110" fmla="*/ 901 w 904"/>
                <a:gd name="T111" fmla="*/ 596 h 602"/>
                <a:gd name="T112" fmla="*/ 903 w 904"/>
                <a:gd name="T113" fmla="*/ 591 h 602"/>
                <a:gd name="T114" fmla="*/ 903 w 904"/>
                <a:gd name="T115" fmla="*/ 584 h 602"/>
                <a:gd name="T116" fmla="*/ 901 w 904"/>
                <a:gd name="T117" fmla="*/ 579 h 602"/>
                <a:gd name="T118" fmla="*/ 896 w 904"/>
                <a:gd name="T119" fmla="*/ 575 h 602"/>
                <a:gd name="T120" fmla="*/ 891 w 904"/>
                <a:gd name="T121" fmla="*/ 572 h 6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904" h="602">
                  <a:moveTo>
                    <a:pt x="889" y="572"/>
                  </a:moveTo>
                  <a:lnTo>
                    <a:pt x="843" y="572"/>
                  </a:lnTo>
                  <a:lnTo>
                    <a:pt x="843" y="16"/>
                  </a:lnTo>
                  <a:lnTo>
                    <a:pt x="843" y="12"/>
                  </a:lnTo>
                  <a:lnTo>
                    <a:pt x="842" y="9"/>
                  </a:lnTo>
                  <a:lnTo>
                    <a:pt x="841" y="7"/>
                  </a:lnTo>
                  <a:lnTo>
                    <a:pt x="838" y="5"/>
                  </a:lnTo>
                  <a:lnTo>
                    <a:pt x="836" y="3"/>
                  </a:lnTo>
                  <a:lnTo>
                    <a:pt x="834" y="2"/>
                  </a:lnTo>
                  <a:lnTo>
                    <a:pt x="831" y="1"/>
                  </a:lnTo>
                  <a:lnTo>
                    <a:pt x="828" y="1"/>
                  </a:lnTo>
                  <a:lnTo>
                    <a:pt x="708" y="0"/>
                  </a:lnTo>
                  <a:lnTo>
                    <a:pt x="704" y="1"/>
                  </a:lnTo>
                  <a:lnTo>
                    <a:pt x="702" y="2"/>
                  </a:lnTo>
                  <a:lnTo>
                    <a:pt x="699" y="3"/>
                  </a:lnTo>
                  <a:lnTo>
                    <a:pt x="697" y="5"/>
                  </a:lnTo>
                  <a:lnTo>
                    <a:pt x="695" y="7"/>
                  </a:lnTo>
                  <a:lnTo>
                    <a:pt x="694" y="9"/>
                  </a:lnTo>
                  <a:lnTo>
                    <a:pt x="693" y="12"/>
                  </a:lnTo>
                  <a:lnTo>
                    <a:pt x="693" y="16"/>
                  </a:lnTo>
                  <a:lnTo>
                    <a:pt x="693" y="572"/>
                  </a:lnTo>
                  <a:lnTo>
                    <a:pt x="632" y="572"/>
                  </a:lnTo>
                  <a:lnTo>
                    <a:pt x="632" y="286"/>
                  </a:lnTo>
                  <a:lnTo>
                    <a:pt x="632" y="283"/>
                  </a:lnTo>
                  <a:lnTo>
                    <a:pt x="631" y="281"/>
                  </a:lnTo>
                  <a:lnTo>
                    <a:pt x="630" y="277"/>
                  </a:lnTo>
                  <a:lnTo>
                    <a:pt x="628" y="275"/>
                  </a:lnTo>
                  <a:lnTo>
                    <a:pt x="626" y="274"/>
                  </a:lnTo>
                  <a:lnTo>
                    <a:pt x="623" y="272"/>
                  </a:lnTo>
                  <a:lnTo>
                    <a:pt x="621" y="271"/>
                  </a:lnTo>
                  <a:lnTo>
                    <a:pt x="617" y="271"/>
                  </a:lnTo>
                  <a:lnTo>
                    <a:pt x="497" y="271"/>
                  </a:lnTo>
                  <a:lnTo>
                    <a:pt x="494" y="271"/>
                  </a:lnTo>
                  <a:lnTo>
                    <a:pt x="491" y="272"/>
                  </a:lnTo>
                  <a:lnTo>
                    <a:pt x="489" y="274"/>
                  </a:lnTo>
                  <a:lnTo>
                    <a:pt x="487" y="275"/>
                  </a:lnTo>
                  <a:lnTo>
                    <a:pt x="484" y="277"/>
                  </a:lnTo>
                  <a:lnTo>
                    <a:pt x="483" y="281"/>
                  </a:lnTo>
                  <a:lnTo>
                    <a:pt x="482" y="283"/>
                  </a:lnTo>
                  <a:lnTo>
                    <a:pt x="482" y="286"/>
                  </a:lnTo>
                  <a:lnTo>
                    <a:pt x="482" y="572"/>
                  </a:lnTo>
                  <a:lnTo>
                    <a:pt x="421" y="572"/>
                  </a:lnTo>
                  <a:lnTo>
                    <a:pt x="421" y="196"/>
                  </a:lnTo>
                  <a:lnTo>
                    <a:pt x="421" y="193"/>
                  </a:lnTo>
                  <a:lnTo>
                    <a:pt x="420" y="190"/>
                  </a:lnTo>
                  <a:lnTo>
                    <a:pt x="419" y="187"/>
                  </a:lnTo>
                  <a:lnTo>
                    <a:pt x="417" y="185"/>
                  </a:lnTo>
                  <a:lnTo>
                    <a:pt x="415" y="183"/>
                  </a:lnTo>
                  <a:lnTo>
                    <a:pt x="413" y="182"/>
                  </a:lnTo>
                  <a:lnTo>
                    <a:pt x="409" y="181"/>
                  </a:lnTo>
                  <a:lnTo>
                    <a:pt x="406" y="181"/>
                  </a:lnTo>
                  <a:lnTo>
                    <a:pt x="286" y="181"/>
                  </a:lnTo>
                  <a:lnTo>
                    <a:pt x="283" y="181"/>
                  </a:lnTo>
                  <a:lnTo>
                    <a:pt x="281" y="182"/>
                  </a:lnTo>
                  <a:lnTo>
                    <a:pt x="277" y="183"/>
                  </a:lnTo>
                  <a:lnTo>
                    <a:pt x="275" y="185"/>
                  </a:lnTo>
                  <a:lnTo>
                    <a:pt x="273" y="187"/>
                  </a:lnTo>
                  <a:lnTo>
                    <a:pt x="272" y="190"/>
                  </a:lnTo>
                  <a:lnTo>
                    <a:pt x="271" y="193"/>
                  </a:lnTo>
                  <a:lnTo>
                    <a:pt x="271" y="196"/>
                  </a:lnTo>
                  <a:lnTo>
                    <a:pt x="271" y="572"/>
                  </a:lnTo>
                  <a:lnTo>
                    <a:pt x="211" y="572"/>
                  </a:lnTo>
                  <a:lnTo>
                    <a:pt x="211" y="406"/>
                  </a:lnTo>
                  <a:lnTo>
                    <a:pt x="211" y="404"/>
                  </a:lnTo>
                  <a:lnTo>
                    <a:pt x="210" y="401"/>
                  </a:lnTo>
                  <a:lnTo>
                    <a:pt x="209" y="399"/>
                  </a:lnTo>
                  <a:lnTo>
                    <a:pt x="207" y="396"/>
                  </a:lnTo>
                  <a:lnTo>
                    <a:pt x="205" y="394"/>
                  </a:lnTo>
                  <a:lnTo>
                    <a:pt x="201" y="393"/>
                  </a:lnTo>
                  <a:lnTo>
                    <a:pt x="199" y="392"/>
                  </a:lnTo>
                  <a:lnTo>
                    <a:pt x="196" y="391"/>
                  </a:lnTo>
                  <a:lnTo>
                    <a:pt x="76" y="391"/>
                  </a:lnTo>
                  <a:lnTo>
                    <a:pt x="73" y="392"/>
                  </a:lnTo>
                  <a:lnTo>
                    <a:pt x="69" y="392"/>
                  </a:lnTo>
                  <a:lnTo>
                    <a:pt x="67" y="394"/>
                  </a:lnTo>
                  <a:lnTo>
                    <a:pt x="65" y="396"/>
                  </a:lnTo>
                  <a:lnTo>
                    <a:pt x="63" y="399"/>
                  </a:lnTo>
                  <a:lnTo>
                    <a:pt x="62" y="401"/>
                  </a:lnTo>
                  <a:lnTo>
                    <a:pt x="61" y="404"/>
                  </a:lnTo>
                  <a:lnTo>
                    <a:pt x="61" y="406"/>
                  </a:lnTo>
                  <a:lnTo>
                    <a:pt x="61" y="572"/>
                  </a:lnTo>
                  <a:lnTo>
                    <a:pt x="15" y="572"/>
                  </a:lnTo>
                  <a:lnTo>
                    <a:pt x="13" y="572"/>
                  </a:lnTo>
                  <a:lnTo>
                    <a:pt x="9" y="573"/>
                  </a:lnTo>
                  <a:lnTo>
                    <a:pt x="7" y="575"/>
                  </a:lnTo>
                  <a:lnTo>
                    <a:pt x="5" y="577"/>
                  </a:lnTo>
                  <a:lnTo>
                    <a:pt x="3" y="579"/>
                  </a:lnTo>
                  <a:lnTo>
                    <a:pt x="2" y="581"/>
                  </a:lnTo>
                  <a:lnTo>
                    <a:pt x="1" y="584"/>
                  </a:lnTo>
                  <a:lnTo>
                    <a:pt x="0" y="587"/>
                  </a:lnTo>
                  <a:lnTo>
                    <a:pt x="1" y="591"/>
                  </a:lnTo>
                  <a:lnTo>
                    <a:pt x="2" y="593"/>
                  </a:lnTo>
                  <a:lnTo>
                    <a:pt x="3" y="596"/>
                  </a:lnTo>
                  <a:lnTo>
                    <a:pt x="5" y="598"/>
                  </a:lnTo>
                  <a:lnTo>
                    <a:pt x="7" y="600"/>
                  </a:lnTo>
                  <a:lnTo>
                    <a:pt x="9" y="601"/>
                  </a:lnTo>
                  <a:lnTo>
                    <a:pt x="13" y="602"/>
                  </a:lnTo>
                  <a:lnTo>
                    <a:pt x="15" y="602"/>
                  </a:lnTo>
                  <a:lnTo>
                    <a:pt x="76" y="602"/>
                  </a:lnTo>
                  <a:lnTo>
                    <a:pt x="196" y="602"/>
                  </a:lnTo>
                  <a:lnTo>
                    <a:pt x="286" y="602"/>
                  </a:lnTo>
                  <a:lnTo>
                    <a:pt x="406" y="602"/>
                  </a:lnTo>
                  <a:lnTo>
                    <a:pt x="497" y="602"/>
                  </a:lnTo>
                  <a:lnTo>
                    <a:pt x="617" y="602"/>
                  </a:lnTo>
                  <a:lnTo>
                    <a:pt x="708" y="602"/>
                  </a:lnTo>
                  <a:lnTo>
                    <a:pt x="828" y="602"/>
                  </a:lnTo>
                  <a:lnTo>
                    <a:pt x="889" y="602"/>
                  </a:lnTo>
                  <a:lnTo>
                    <a:pt x="891" y="602"/>
                  </a:lnTo>
                  <a:lnTo>
                    <a:pt x="894" y="601"/>
                  </a:lnTo>
                  <a:lnTo>
                    <a:pt x="896" y="600"/>
                  </a:lnTo>
                  <a:lnTo>
                    <a:pt x="898" y="598"/>
                  </a:lnTo>
                  <a:lnTo>
                    <a:pt x="901" y="596"/>
                  </a:lnTo>
                  <a:lnTo>
                    <a:pt x="902" y="593"/>
                  </a:lnTo>
                  <a:lnTo>
                    <a:pt x="903" y="591"/>
                  </a:lnTo>
                  <a:lnTo>
                    <a:pt x="904" y="587"/>
                  </a:lnTo>
                  <a:lnTo>
                    <a:pt x="903" y="584"/>
                  </a:lnTo>
                  <a:lnTo>
                    <a:pt x="902" y="581"/>
                  </a:lnTo>
                  <a:lnTo>
                    <a:pt x="901" y="579"/>
                  </a:lnTo>
                  <a:lnTo>
                    <a:pt x="898" y="577"/>
                  </a:lnTo>
                  <a:lnTo>
                    <a:pt x="896" y="575"/>
                  </a:lnTo>
                  <a:lnTo>
                    <a:pt x="894" y="573"/>
                  </a:lnTo>
                  <a:lnTo>
                    <a:pt x="891" y="572"/>
                  </a:lnTo>
                  <a:lnTo>
                    <a:pt x="889" y="57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srgbClr val="000000"/>
                </a:solidFill>
                <a:effectLst/>
                <a:uLnTx/>
                <a:uFillTx/>
                <a:latin typeface="Segoe UI Light"/>
                <a:ea typeface="+mn-ea"/>
                <a:cs typeface="+mn-cs"/>
              </a:endParaRPr>
            </a:p>
          </p:txBody>
        </p:sp>
        <p:sp>
          <p:nvSpPr>
            <p:cNvPr id="33" name="Freeform 373">
              <a:extLst>
                <a:ext uri="{FF2B5EF4-FFF2-40B4-BE49-F238E27FC236}">
                  <a16:creationId xmlns:a16="http://schemas.microsoft.com/office/drawing/2014/main" id="{6AA1356D-8F1B-4281-BEC5-5B4EBF7467B1}"/>
                </a:ext>
              </a:extLst>
            </p:cNvPr>
            <p:cNvSpPr>
              <a:spLocks/>
            </p:cNvSpPr>
            <p:nvPr/>
          </p:nvSpPr>
          <p:spPr bwMode="auto">
            <a:xfrm>
              <a:off x="4338638" y="2492375"/>
              <a:ext cx="252413" cy="157163"/>
            </a:xfrm>
            <a:custGeom>
              <a:avLst/>
              <a:gdLst>
                <a:gd name="T0" fmla="*/ 77 w 797"/>
                <a:gd name="T1" fmla="*/ 494 h 497"/>
                <a:gd name="T2" fmla="*/ 97 w 797"/>
                <a:gd name="T3" fmla="*/ 483 h 497"/>
                <a:gd name="T4" fmla="*/ 112 w 797"/>
                <a:gd name="T5" fmla="*/ 466 h 497"/>
                <a:gd name="T6" fmla="*/ 120 w 797"/>
                <a:gd name="T7" fmla="*/ 443 h 497"/>
                <a:gd name="T8" fmla="*/ 116 w 797"/>
                <a:gd name="T9" fmla="*/ 416 h 497"/>
                <a:gd name="T10" fmla="*/ 267 w 797"/>
                <a:gd name="T11" fmla="*/ 298 h 497"/>
                <a:gd name="T12" fmla="*/ 300 w 797"/>
                <a:gd name="T13" fmla="*/ 299 h 497"/>
                <a:gd name="T14" fmla="*/ 325 w 797"/>
                <a:gd name="T15" fmla="*/ 287 h 497"/>
                <a:gd name="T16" fmla="*/ 451 w 797"/>
                <a:gd name="T17" fmla="*/ 327 h 497"/>
                <a:gd name="T18" fmla="*/ 454 w 797"/>
                <a:gd name="T19" fmla="*/ 349 h 497"/>
                <a:gd name="T20" fmla="*/ 464 w 797"/>
                <a:gd name="T21" fmla="*/ 369 h 497"/>
                <a:gd name="T22" fmla="*/ 482 w 797"/>
                <a:gd name="T23" fmla="*/ 384 h 497"/>
                <a:gd name="T24" fmla="*/ 505 w 797"/>
                <a:gd name="T25" fmla="*/ 391 h 497"/>
                <a:gd name="T26" fmla="*/ 529 w 797"/>
                <a:gd name="T27" fmla="*/ 389 h 497"/>
                <a:gd name="T28" fmla="*/ 550 w 797"/>
                <a:gd name="T29" fmla="*/ 378 h 497"/>
                <a:gd name="T30" fmla="*/ 564 w 797"/>
                <a:gd name="T31" fmla="*/ 360 h 497"/>
                <a:gd name="T32" fmla="*/ 571 w 797"/>
                <a:gd name="T33" fmla="*/ 337 h 497"/>
                <a:gd name="T34" fmla="*/ 565 w 797"/>
                <a:gd name="T35" fmla="*/ 304 h 497"/>
                <a:gd name="T36" fmla="*/ 724 w 797"/>
                <a:gd name="T37" fmla="*/ 119 h 497"/>
                <a:gd name="T38" fmla="*/ 750 w 797"/>
                <a:gd name="T39" fmla="*/ 119 h 497"/>
                <a:gd name="T40" fmla="*/ 771 w 797"/>
                <a:gd name="T41" fmla="*/ 110 h 497"/>
                <a:gd name="T42" fmla="*/ 787 w 797"/>
                <a:gd name="T43" fmla="*/ 94 h 497"/>
                <a:gd name="T44" fmla="*/ 796 w 797"/>
                <a:gd name="T45" fmla="*/ 72 h 497"/>
                <a:gd name="T46" fmla="*/ 796 w 797"/>
                <a:gd name="T47" fmla="*/ 48 h 497"/>
                <a:gd name="T48" fmla="*/ 787 w 797"/>
                <a:gd name="T49" fmla="*/ 27 h 497"/>
                <a:gd name="T50" fmla="*/ 771 w 797"/>
                <a:gd name="T51" fmla="*/ 10 h 497"/>
                <a:gd name="T52" fmla="*/ 750 w 797"/>
                <a:gd name="T53" fmla="*/ 1 h 497"/>
                <a:gd name="T54" fmla="*/ 725 w 797"/>
                <a:gd name="T55" fmla="*/ 1 h 497"/>
                <a:gd name="T56" fmla="*/ 703 w 797"/>
                <a:gd name="T57" fmla="*/ 10 h 497"/>
                <a:gd name="T58" fmla="*/ 687 w 797"/>
                <a:gd name="T59" fmla="*/ 27 h 497"/>
                <a:gd name="T60" fmla="*/ 678 w 797"/>
                <a:gd name="T61" fmla="*/ 48 h 497"/>
                <a:gd name="T62" fmla="*/ 680 w 797"/>
                <a:gd name="T63" fmla="*/ 79 h 497"/>
                <a:gd name="T64" fmla="*/ 531 w 797"/>
                <a:gd name="T65" fmla="*/ 275 h 497"/>
                <a:gd name="T66" fmla="*/ 504 w 797"/>
                <a:gd name="T67" fmla="*/ 272 h 497"/>
                <a:gd name="T68" fmla="*/ 478 w 797"/>
                <a:gd name="T69" fmla="*/ 281 h 497"/>
                <a:gd name="T70" fmla="*/ 345 w 797"/>
                <a:gd name="T71" fmla="*/ 248 h 497"/>
                <a:gd name="T72" fmla="*/ 344 w 797"/>
                <a:gd name="T73" fmla="*/ 229 h 497"/>
                <a:gd name="T74" fmla="*/ 336 w 797"/>
                <a:gd name="T75" fmla="*/ 207 h 497"/>
                <a:gd name="T76" fmla="*/ 319 w 797"/>
                <a:gd name="T77" fmla="*/ 191 h 497"/>
                <a:gd name="T78" fmla="*/ 298 w 797"/>
                <a:gd name="T79" fmla="*/ 181 h 497"/>
                <a:gd name="T80" fmla="*/ 273 w 797"/>
                <a:gd name="T81" fmla="*/ 181 h 497"/>
                <a:gd name="T82" fmla="*/ 252 w 797"/>
                <a:gd name="T83" fmla="*/ 191 h 497"/>
                <a:gd name="T84" fmla="*/ 236 w 797"/>
                <a:gd name="T85" fmla="*/ 207 h 497"/>
                <a:gd name="T86" fmla="*/ 226 w 797"/>
                <a:gd name="T87" fmla="*/ 229 h 497"/>
                <a:gd name="T88" fmla="*/ 227 w 797"/>
                <a:gd name="T89" fmla="*/ 254 h 497"/>
                <a:gd name="T90" fmla="*/ 86 w 797"/>
                <a:gd name="T91" fmla="*/ 382 h 497"/>
                <a:gd name="T92" fmla="*/ 53 w 797"/>
                <a:gd name="T93" fmla="*/ 377 h 497"/>
                <a:gd name="T94" fmla="*/ 31 w 797"/>
                <a:gd name="T95" fmla="*/ 383 h 497"/>
                <a:gd name="T96" fmla="*/ 13 w 797"/>
                <a:gd name="T97" fmla="*/ 398 h 497"/>
                <a:gd name="T98" fmla="*/ 2 w 797"/>
                <a:gd name="T99" fmla="*/ 419 h 497"/>
                <a:gd name="T100" fmla="*/ 0 w 797"/>
                <a:gd name="T101" fmla="*/ 443 h 497"/>
                <a:gd name="T102" fmla="*/ 6 w 797"/>
                <a:gd name="T103" fmla="*/ 466 h 497"/>
                <a:gd name="T104" fmla="*/ 21 w 797"/>
                <a:gd name="T105" fmla="*/ 483 h 497"/>
                <a:gd name="T106" fmla="*/ 42 w 797"/>
                <a:gd name="T107" fmla="*/ 494 h 4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797" h="497">
                  <a:moveTo>
                    <a:pt x="60" y="497"/>
                  </a:moveTo>
                  <a:lnTo>
                    <a:pt x="65" y="497"/>
                  </a:lnTo>
                  <a:lnTo>
                    <a:pt x="72" y="496"/>
                  </a:lnTo>
                  <a:lnTo>
                    <a:pt x="77" y="494"/>
                  </a:lnTo>
                  <a:lnTo>
                    <a:pt x="83" y="493"/>
                  </a:lnTo>
                  <a:lnTo>
                    <a:pt x="89" y="489"/>
                  </a:lnTo>
                  <a:lnTo>
                    <a:pt x="93" y="486"/>
                  </a:lnTo>
                  <a:lnTo>
                    <a:pt x="97" y="483"/>
                  </a:lnTo>
                  <a:lnTo>
                    <a:pt x="102" y="480"/>
                  </a:lnTo>
                  <a:lnTo>
                    <a:pt x="106" y="475"/>
                  </a:lnTo>
                  <a:lnTo>
                    <a:pt x="109" y="470"/>
                  </a:lnTo>
                  <a:lnTo>
                    <a:pt x="112" y="466"/>
                  </a:lnTo>
                  <a:lnTo>
                    <a:pt x="115" y="460"/>
                  </a:lnTo>
                  <a:lnTo>
                    <a:pt x="117" y="455"/>
                  </a:lnTo>
                  <a:lnTo>
                    <a:pt x="119" y="449"/>
                  </a:lnTo>
                  <a:lnTo>
                    <a:pt x="120" y="443"/>
                  </a:lnTo>
                  <a:lnTo>
                    <a:pt x="120" y="437"/>
                  </a:lnTo>
                  <a:lnTo>
                    <a:pt x="119" y="429"/>
                  </a:lnTo>
                  <a:lnTo>
                    <a:pt x="118" y="423"/>
                  </a:lnTo>
                  <a:lnTo>
                    <a:pt x="116" y="416"/>
                  </a:lnTo>
                  <a:lnTo>
                    <a:pt x="114" y="410"/>
                  </a:lnTo>
                  <a:lnTo>
                    <a:pt x="251" y="290"/>
                  </a:lnTo>
                  <a:lnTo>
                    <a:pt x="259" y="295"/>
                  </a:lnTo>
                  <a:lnTo>
                    <a:pt x="267" y="298"/>
                  </a:lnTo>
                  <a:lnTo>
                    <a:pt x="277" y="301"/>
                  </a:lnTo>
                  <a:lnTo>
                    <a:pt x="285" y="302"/>
                  </a:lnTo>
                  <a:lnTo>
                    <a:pt x="293" y="301"/>
                  </a:lnTo>
                  <a:lnTo>
                    <a:pt x="300" y="299"/>
                  </a:lnTo>
                  <a:lnTo>
                    <a:pt x="307" y="297"/>
                  </a:lnTo>
                  <a:lnTo>
                    <a:pt x="313" y="294"/>
                  </a:lnTo>
                  <a:lnTo>
                    <a:pt x="318" y="291"/>
                  </a:lnTo>
                  <a:lnTo>
                    <a:pt x="325" y="287"/>
                  </a:lnTo>
                  <a:lnTo>
                    <a:pt x="329" y="282"/>
                  </a:lnTo>
                  <a:lnTo>
                    <a:pt x="333" y="277"/>
                  </a:lnTo>
                  <a:lnTo>
                    <a:pt x="451" y="324"/>
                  </a:lnTo>
                  <a:lnTo>
                    <a:pt x="451" y="327"/>
                  </a:lnTo>
                  <a:lnTo>
                    <a:pt x="451" y="332"/>
                  </a:lnTo>
                  <a:lnTo>
                    <a:pt x="451" y="337"/>
                  </a:lnTo>
                  <a:lnTo>
                    <a:pt x="452" y="343"/>
                  </a:lnTo>
                  <a:lnTo>
                    <a:pt x="454" y="349"/>
                  </a:lnTo>
                  <a:lnTo>
                    <a:pt x="456" y="354"/>
                  </a:lnTo>
                  <a:lnTo>
                    <a:pt x="458" y="360"/>
                  </a:lnTo>
                  <a:lnTo>
                    <a:pt x="461" y="365"/>
                  </a:lnTo>
                  <a:lnTo>
                    <a:pt x="464" y="369"/>
                  </a:lnTo>
                  <a:lnTo>
                    <a:pt x="469" y="374"/>
                  </a:lnTo>
                  <a:lnTo>
                    <a:pt x="473" y="378"/>
                  </a:lnTo>
                  <a:lnTo>
                    <a:pt x="477" y="381"/>
                  </a:lnTo>
                  <a:lnTo>
                    <a:pt x="482" y="384"/>
                  </a:lnTo>
                  <a:lnTo>
                    <a:pt x="488" y="386"/>
                  </a:lnTo>
                  <a:lnTo>
                    <a:pt x="493" y="389"/>
                  </a:lnTo>
                  <a:lnTo>
                    <a:pt x="499" y="391"/>
                  </a:lnTo>
                  <a:lnTo>
                    <a:pt x="505" y="391"/>
                  </a:lnTo>
                  <a:lnTo>
                    <a:pt x="511" y="392"/>
                  </a:lnTo>
                  <a:lnTo>
                    <a:pt x="518" y="391"/>
                  </a:lnTo>
                  <a:lnTo>
                    <a:pt x="523" y="391"/>
                  </a:lnTo>
                  <a:lnTo>
                    <a:pt x="529" y="389"/>
                  </a:lnTo>
                  <a:lnTo>
                    <a:pt x="535" y="386"/>
                  </a:lnTo>
                  <a:lnTo>
                    <a:pt x="540" y="384"/>
                  </a:lnTo>
                  <a:lnTo>
                    <a:pt x="545" y="381"/>
                  </a:lnTo>
                  <a:lnTo>
                    <a:pt x="550" y="378"/>
                  </a:lnTo>
                  <a:lnTo>
                    <a:pt x="553" y="374"/>
                  </a:lnTo>
                  <a:lnTo>
                    <a:pt x="558" y="369"/>
                  </a:lnTo>
                  <a:lnTo>
                    <a:pt x="561" y="365"/>
                  </a:lnTo>
                  <a:lnTo>
                    <a:pt x="564" y="360"/>
                  </a:lnTo>
                  <a:lnTo>
                    <a:pt x="567" y="354"/>
                  </a:lnTo>
                  <a:lnTo>
                    <a:pt x="568" y="349"/>
                  </a:lnTo>
                  <a:lnTo>
                    <a:pt x="570" y="343"/>
                  </a:lnTo>
                  <a:lnTo>
                    <a:pt x="571" y="337"/>
                  </a:lnTo>
                  <a:lnTo>
                    <a:pt x="571" y="332"/>
                  </a:lnTo>
                  <a:lnTo>
                    <a:pt x="570" y="322"/>
                  </a:lnTo>
                  <a:lnTo>
                    <a:pt x="568" y="312"/>
                  </a:lnTo>
                  <a:lnTo>
                    <a:pt x="565" y="304"/>
                  </a:lnTo>
                  <a:lnTo>
                    <a:pt x="560" y="296"/>
                  </a:lnTo>
                  <a:lnTo>
                    <a:pt x="711" y="114"/>
                  </a:lnTo>
                  <a:lnTo>
                    <a:pt x="717" y="117"/>
                  </a:lnTo>
                  <a:lnTo>
                    <a:pt x="724" y="119"/>
                  </a:lnTo>
                  <a:lnTo>
                    <a:pt x="730" y="120"/>
                  </a:lnTo>
                  <a:lnTo>
                    <a:pt x="737" y="120"/>
                  </a:lnTo>
                  <a:lnTo>
                    <a:pt x="743" y="120"/>
                  </a:lnTo>
                  <a:lnTo>
                    <a:pt x="750" y="119"/>
                  </a:lnTo>
                  <a:lnTo>
                    <a:pt x="755" y="118"/>
                  </a:lnTo>
                  <a:lnTo>
                    <a:pt x="760" y="116"/>
                  </a:lnTo>
                  <a:lnTo>
                    <a:pt x="766" y="113"/>
                  </a:lnTo>
                  <a:lnTo>
                    <a:pt x="771" y="110"/>
                  </a:lnTo>
                  <a:lnTo>
                    <a:pt x="775" y="106"/>
                  </a:lnTo>
                  <a:lnTo>
                    <a:pt x="780" y="103"/>
                  </a:lnTo>
                  <a:lnTo>
                    <a:pt x="784" y="99"/>
                  </a:lnTo>
                  <a:lnTo>
                    <a:pt x="787" y="94"/>
                  </a:lnTo>
                  <a:lnTo>
                    <a:pt x="790" y="89"/>
                  </a:lnTo>
                  <a:lnTo>
                    <a:pt x="792" y="84"/>
                  </a:lnTo>
                  <a:lnTo>
                    <a:pt x="795" y="79"/>
                  </a:lnTo>
                  <a:lnTo>
                    <a:pt x="796" y="72"/>
                  </a:lnTo>
                  <a:lnTo>
                    <a:pt x="797" y="67"/>
                  </a:lnTo>
                  <a:lnTo>
                    <a:pt x="797" y="60"/>
                  </a:lnTo>
                  <a:lnTo>
                    <a:pt x="797" y="54"/>
                  </a:lnTo>
                  <a:lnTo>
                    <a:pt x="796" y="48"/>
                  </a:lnTo>
                  <a:lnTo>
                    <a:pt x="795" y="42"/>
                  </a:lnTo>
                  <a:lnTo>
                    <a:pt x="792" y="37"/>
                  </a:lnTo>
                  <a:lnTo>
                    <a:pt x="790" y="31"/>
                  </a:lnTo>
                  <a:lnTo>
                    <a:pt x="787" y="27"/>
                  </a:lnTo>
                  <a:lnTo>
                    <a:pt x="784" y="22"/>
                  </a:lnTo>
                  <a:lnTo>
                    <a:pt x="780" y="17"/>
                  </a:lnTo>
                  <a:lnTo>
                    <a:pt x="775" y="14"/>
                  </a:lnTo>
                  <a:lnTo>
                    <a:pt x="771" y="10"/>
                  </a:lnTo>
                  <a:lnTo>
                    <a:pt x="766" y="8"/>
                  </a:lnTo>
                  <a:lnTo>
                    <a:pt x="760" y="5"/>
                  </a:lnTo>
                  <a:lnTo>
                    <a:pt x="755" y="2"/>
                  </a:lnTo>
                  <a:lnTo>
                    <a:pt x="750" y="1"/>
                  </a:lnTo>
                  <a:lnTo>
                    <a:pt x="743" y="0"/>
                  </a:lnTo>
                  <a:lnTo>
                    <a:pt x="737" y="0"/>
                  </a:lnTo>
                  <a:lnTo>
                    <a:pt x="731" y="0"/>
                  </a:lnTo>
                  <a:lnTo>
                    <a:pt x="725" y="1"/>
                  </a:lnTo>
                  <a:lnTo>
                    <a:pt x="719" y="2"/>
                  </a:lnTo>
                  <a:lnTo>
                    <a:pt x="713" y="5"/>
                  </a:lnTo>
                  <a:lnTo>
                    <a:pt x="709" y="8"/>
                  </a:lnTo>
                  <a:lnTo>
                    <a:pt x="703" y="10"/>
                  </a:lnTo>
                  <a:lnTo>
                    <a:pt x="699" y="14"/>
                  </a:lnTo>
                  <a:lnTo>
                    <a:pt x="695" y="17"/>
                  </a:lnTo>
                  <a:lnTo>
                    <a:pt x="691" y="22"/>
                  </a:lnTo>
                  <a:lnTo>
                    <a:pt x="687" y="27"/>
                  </a:lnTo>
                  <a:lnTo>
                    <a:pt x="684" y="31"/>
                  </a:lnTo>
                  <a:lnTo>
                    <a:pt x="682" y="37"/>
                  </a:lnTo>
                  <a:lnTo>
                    <a:pt x="680" y="42"/>
                  </a:lnTo>
                  <a:lnTo>
                    <a:pt x="678" y="48"/>
                  </a:lnTo>
                  <a:lnTo>
                    <a:pt x="677" y="54"/>
                  </a:lnTo>
                  <a:lnTo>
                    <a:pt x="677" y="60"/>
                  </a:lnTo>
                  <a:lnTo>
                    <a:pt x="678" y="70"/>
                  </a:lnTo>
                  <a:lnTo>
                    <a:pt x="680" y="79"/>
                  </a:lnTo>
                  <a:lnTo>
                    <a:pt x="683" y="87"/>
                  </a:lnTo>
                  <a:lnTo>
                    <a:pt x="688" y="96"/>
                  </a:lnTo>
                  <a:lnTo>
                    <a:pt x="537" y="277"/>
                  </a:lnTo>
                  <a:lnTo>
                    <a:pt x="531" y="275"/>
                  </a:lnTo>
                  <a:lnTo>
                    <a:pt x="524" y="273"/>
                  </a:lnTo>
                  <a:lnTo>
                    <a:pt x="518" y="272"/>
                  </a:lnTo>
                  <a:lnTo>
                    <a:pt x="511" y="271"/>
                  </a:lnTo>
                  <a:lnTo>
                    <a:pt x="504" y="272"/>
                  </a:lnTo>
                  <a:lnTo>
                    <a:pt x="496" y="273"/>
                  </a:lnTo>
                  <a:lnTo>
                    <a:pt x="490" y="275"/>
                  </a:lnTo>
                  <a:lnTo>
                    <a:pt x="484" y="278"/>
                  </a:lnTo>
                  <a:lnTo>
                    <a:pt x="478" y="281"/>
                  </a:lnTo>
                  <a:lnTo>
                    <a:pt x="472" y="286"/>
                  </a:lnTo>
                  <a:lnTo>
                    <a:pt x="467" y="291"/>
                  </a:lnTo>
                  <a:lnTo>
                    <a:pt x="463" y="295"/>
                  </a:lnTo>
                  <a:lnTo>
                    <a:pt x="345" y="248"/>
                  </a:lnTo>
                  <a:lnTo>
                    <a:pt x="345" y="245"/>
                  </a:lnTo>
                  <a:lnTo>
                    <a:pt x="345" y="240"/>
                  </a:lnTo>
                  <a:lnTo>
                    <a:pt x="345" y="235"/>
                  </a:lnTo>
                  <a:lnTo>
                    <a:pt x="344" y="229"/>
                  </a:lnTo>
                  <a:lnTo>
                    <a:pt x="343" y="223"/>
                  </a:lnTo>
                  <a:lnTo>
                    <a:pt x="341" y="218"/>
                  </a:lnTo>
                  <a:lnTo>
                    <a:pt x="339" y="213"/>
                  </a:lnTo>
                  <a:lnTo>
                    <a:pt x="336" y="207"/>
                  </a:lnTo>
                  <a:lnTo>
                    <a:pt x="332" y="203"/>
                  </a:lnTo>
                  <a:lnTo>
                    <a:pt x="328" y="199"/>
                  </a:lnTo>
                  <a:lnTo>
                    <a:pt x="324" y="194"/>
                  </a:lnTo>
                  <a:lnTo>
                    <a:pt x="319" y="191"/>
                  </a:lnTo>
                  <a:lnTo>
                    <a:pt x="314" y="188"/>
                  </a:lnTo>
                  <a:lnTo>
                    <a:pt x="309" y="186"/>
                  </a:lnTo>
                  <a:lnTo>
                    <a:pt x="303" y="184"/>
                  </a:lnTo>
                  <a:lnTo>
                    <a:pt x="298" y="181"/>
                  </a:lnTo>
                  <a:lnTo>
                    <a:pt x="292" y="181"/>
                  </a:lnTo>
                  <a:lnTo>
                    <a:pt x="285" y="180"/>
                  </a:lnTo>
                  <a:lnTo>
                    <a:pt x="280" y="181"/>
                  </a:lnTo>
                  <a:lnTo>
                    <a:pt x="273" y="181"/>
                  </a:lnTo>
                  <a:lnTo>
                    <a:pt x="268" y="184"/>
                  </a:lnTo>
                  <a:lnTo>
                    <a:pt x="262" y="186"/>
                  </a:lnTo>
                  <a:lnTo>
                    <a:pt x="257" y="188"/>
                  </a:lnTo>
                  <a:lnTo>
                    <a:pt x="252" y="191"/>
                  </a:lnTo>
                  <a:lnTo>
                    <a:pt x="248" y="194"/>
                  </a:lnTo>
                  <a:lnTo>
                    <a:pt x="243" y="199"/>
                  </a:lnTo>
                  <a:lnTo>
                    <a:pt x="239" y="203"/>
                  </a:lnTo>
                  <a:lnTo>
                    <a:pt x="236" y="207"/>
                  </a:lnTo>
                  <a:lnTo>
                    <a:pt x="233" y="213"/>
                  </a:lnTo>
                  <a:lnTo>
                    <a:pt x="230" y="218"/>
                  </a:lnTo>
                  <a:lnTo>
                    <a:pt x="228" y="223"/>
                  </a:lnTo>
                  <a:lnTo>
                    <a:pt x="226" y="229"/>
                  </a:lnTo>
                  <a:lnTo>
                    <a:pt x="225" y="235"/>
                  </a:lnTo>
                  <a:lnTo>
                    <a:pt x="225" y="240"/>
                  </a:lnTo>
                  <a:lnTo>
                    <a:pt x="226" y="248"/>
                  </a:lnTo>
                  <a:lnTo>
                    <a:pt x="227" y="254"/>
                  </a:lnTo>
                  <a:lnTo>
                    <a:pt x="229" y="261"/>
                  </a:lnTo>
                  <a:lnTo>
                    <a:pt x="231" y="267"/>
                  </a:lnTo>
                  <a:lnTo>
                    <a:pt x="94" y="387"/>
                  </a:lnTo>
                  <a:lnTo>
                    <a:pt x="86" y="382"/>
                  </a:lnTo>
                  <a:lnTo>
                    <a:pt x="78" y="379"/>
                  </a:lnTo>
                  <a:lnTo>
                    <a:pt x="68" y="377"/>
                  </a:lnTo>
                  <a:lnTo>
                    <a:pt x="60" y="377"/>
                  </a:lnTo>
                  <a:lnTo>
                    <a:pt x="53" y="377"/>
                  </a:lnTo>
                  <a:lnTo>
                    <a:pt x="47" y="378"/>
                  </a:lnTo>
                  <a:lnTo>
                    <a:pt x="42" y="379"/>
                  </a:lnTo>
                  <a:lnTo>
                    <a:pt x="36" y="381"/>
                  </a:lnTo>
                  <a:lnTo>
                    <a:pt x="31" y="383"/>
                  </a:lnTo>
                  <a:lnTo>
                    <a:pt x="26" y="386"/>
                  </a:lnTo>
                  <a:lnTo>
                    <a:pt x="21" y="391"/>
                  </a:lnTo>
                  <a:lnTo>
                    <a:pt x="17" y="394"/>
                  </a:lnTo>
                  <a:lnTo>
                    <a:pt x="13" y="398"/>
                  </a:lnTo>
                  <a:lnTo>
                    <a:pt x="9" y="402"/>
                  </a:lnTo>
                  <a:lnTo>
                    <a:pt x="6" y="408"/>
                  </a:lnTo>
                  <a:lnTo>
                    <a:pt x="4" y="413"/>
                  </a:lnTo>
                  <a:lnTo>
                    <a:pt x="2" y="419"/>
                  </a:lnTo>
                  <a:lnTo>
                    <a:pt x="1" y="425"/>
                  </a:lnTo>
                  <a:lnTo>
                    <a:pt x="0" y="430"/>
                  </a:lnTo>
                  <a:lnTo>
                    <a:pt x="0" y="437"/>
                  </a:lnTo>
                  <a:lnTo>
                    <a:pt x="0" y="443"/>
                  </a:lnTo>
                  <a:lnTo>
                    <a:pt x="1" y="449"/>
                  </a:lnTo>
                  <a:lnTo>
                    <a:pt x="2" y="455"/>
                  </a:lnTo>
                  <a:lnTo>
                    <a:pt x="4" y="460"/>
                  </a:lnTo>
                  <a:lnTo>
                    <a:pt x="6" y="466"/>
                  </a:lnTo>
                  <a:lnTo>
                    <a:pt x="9" y="470"/>
                  </a:lnTo>
                  <a:lnTo>
                    <a:pt x="13" y="475"/>
                  </a:lnTo>
                  <a:lnTo>
                    <a:pt x="17" y="480"/>
                  </a:lnTo>
                  <a:lnTo>
                    <a:pt x="21" y="483"/>
                  </a:lnTo>
                  <a:lnTo>
                    <a:pt x="26" y="486"/>
                  </a:lnTo>
                  <a:lnTo>
                    <a:pt x="31" y="489"/>
                  </a:lnTo>
                  <a:lnTo>
                    <a:pt x="36" y="493"/>
                  </a:lnTo>
                  <a:lnTo>
                    <a:pt x="42" y="494"/>
                  </a:lnTo>
                  <a:lnTo>
                    <a:pt x="47" y="496"/>
                  </a:lnTo>
                  <a:lnTo>
                    <a:pt x="53" y="497"/>
                  </a:lnTo>
                  <a:lnTo>
                    <a:pt x="60" y="49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srgbClr val="000000"/>
                </a:solidFill>
                <a:effectLst/>
                <a:uLnTx/>
                <a:uFillTx/>
                <a:latin typeface="Segoe UI Light"/>
                <a:ea typeface="+mn-ea"/>
                <a:cs typeface="+mn-cs"/>
              </a:endParaRPr>
            </a:p>
          </p:txBody>
        </p:sp>
      </p:grpSp>
      <p:sp>
        <p:nvSpPr>
          <p:cNvPr id="35" name="Freeform 4665" descr="Icon of graph. ">
            <a:extLst>
              <a:ext uri="{FF2B5EF4-FFF2-40B4-BE49-F238E27FC236}">
                <a16:creationId xmlns:a16="http://schemas.microsoft.com/office/drawing/2014/main" id="{557E39B2-E017-4E5C-B53E-DDE3B9D4C92C}"/>
              </a:ext>
            </a:extLst>
          </p:cNvPr>
          <p:cNvSpPr>
            <a:spLocks/>
          </p:cNvSpPr>
          <p:nvPr/>
        </p:nvSpPr>
        <p:spPr bwMode="auto">
          <a:xfrm>
            <a:off x="5908471" y="3505790"/>
            <a:ext cx="260759" cy="260759"/>
          </a:xfrm>
          <a:custGeom>
            <a:avLst/>
            <a:gdLst>
              <a:gd name="T0" fmla="*/ 761 w 904"/>
              <a:gd name="T1" fmla="*/ 213 h 903"/>
              <a:gd name="T2" fmla="*/ 754 w 904"/>
              <a:gd name="T3" fmla="*/ 225 h 903"/>
              <a:gd name="T4" fmla="*/ 576 w 904"/>
              <a:gd name="T5" fmla="*/ 277 h 903"/>
              <a:gd name="T6" fmla="*/ 498 w 904"/>
              <a:gd name="T7" fmla="*/ 298 h 903"/>
              <a:gd name="T8" fmla="*/ 431 w 904"/>
              <a:gd name="T9" fmla="*/ 329 h 903"/>
              <a:gd name="T10" fmla="*/ 578 w 904"/>
              <a:gd name="T11" fmla="*/ 170 h 903"/>
              <a:gd name="T12" fmla="*/ 618 w 904"/>
              <a:gd name="T13" fmla="*/ 180 h 903"/>
              <a:gd name="T14" fmla="*/ 661 w 904"/>
              <a:gd name="T15" fmla="*/ 169 h 903"/>
              <a:gd name="T16" fmla="*/ 693 w 904"/>
              <a:gd name="T17" fmla="*/ 141 h 903"/>
              <a:gd name="T18" fmla="*/ 707 w 904"/>
              <a:gd name="T19" fmla="*/ 99 h 903"/>
              <a:gd name="T20" fmla="*/ 701 w 904"/>
              <a:gd name="T21" fmla="*/ 55 h 903"/>
              <a:gd name="T22" fmla="*/ 676 w 904"/>
              <a:gd name="T23" fmla="*/ 20 h 903"/>
              <a:gd name="T24" fmla="*/ 636 w 904"/>
              <a:gd name="T25" fmla="*/ 2 h 903"/>
              <a:gd name="T26" fmla="*/ 591 w 904"/>
              <a:gd name="T27" fmla="*/ 4 h 903"/>
              <a:gd name="T28" fmla="*/ 554 w 904"/>
              <a:gd name="T29" fmla="*/ 25 h 903"/>
              <a:gd name="T30" fmla="*/ 531 w 904"/>
              <a:gd name="T31" fmla="*/ 63 h 903"/>
              <a:gd name="T32" fmla="*/ 532 w 904"/>
              <a:gd name="T33" fmla="*/ 118 h 903"/>
              <a:gd name="T34" fmla="*/ 369 w 904"/>
              <a:gd name="T35" fmla="*/ 289 h 903"/>
              <a:gd name="T36" fmla="*/ 325 w 904"/>
              <a:gd name="T37" fmla="*/ 289 h 903"/>
              <a:gd name="T38" fmla="*/ 294 w 904"/>
              <a:gd name="T39" fmla="*/ 308 h 903"/>
              <a:gd name="T40" fmla="*/ 275 w 904"/>
              <a:gd name="T41" fmla="*/ 338 h 903"/>
              <a:gd name="T42" fmla="*/ 275 w 904"/>
              <a:gd name="T43" fmla="*/ 383 h 903"/>
              <a:gd name="T44" fmla="*/ 113 w 904"/>
              <a:gd name="T45" fmla="*/ 545 h 903"/>
              <a:gd name="T46" fmla="*/ 64 w 904"/>
              <a:gd name="T47" fmla="*/ 546 h 903"/>
              <a:gd name="T48" fmla="*/ 26 w 904"/>
              <a:gd name="T49" fmla="*/ 568 h 903"/>
              <a:gd name="T50" fmla="*/ 5 w 904"/>
              <a:gd name="T51" fmla="*/ 605 h 903"/>
              <a:gd name="T52" fmla="*/ 3 w 904"/>
              <a:gd name="T53" fmla="*/ 650 h 903"/>
              <a:gd name="T54" fmla="*/ 21 w 904"/>
              <a:gd name="T55" fmla="*/ 690 h 903"/>
              <a:gd name="T56" fmla="*/ 56 w 904"/>
              <a:gd name="T57" fmla="*/ 716 h 903"/>
              <a:gd name="T58" fmla="*/ 100 w 904"/>
              <a:gd name="T59" fmla="*/ 722 h 903"/>
              <a:gd name="T60" fmla="*/ 142 w 904"/>
              <a:gd name="T61" fmla="*/ 706 h 903"/>
              <a:gd name="T62" fmla="*/ 170 w 904"/>
              <a:gd name="T63" fmla="*/ 675 h 903"/>
              <a:gd name="T64" fmla="*/ 181 w 904"/>
              <a:gd name="T65" fmla="*/ 632 h 903"/>
              <a:gd name="T66" fmla="*/ 171 w 904"/>
              <a:gd name="T67" fmla="*/ 591 h 903"/>
              <a:gd name="T68" fmla="*/ 316 w 904"/>
              <a:gd name="T69" fmla="*/ 430 h 903"/>
              <a:gd name="T70" fmla="*/ 286 w 904"/>
              <a:gd name="T71" fmla="*/ 538 h 903"/>
              <a:gd name="T72" fmla="*/ 271 w 904"/>
              <a:gd name="T73" fmla="*/ 753 h 903"/>
              <a:gd name="T74" fmla="*/ 216 w 904"/>
              <a:gd name="T75" fmla="*/ 757 h 903"/>
              <a:gd name="T76" fmla="*/ 212 w 904"/>
              <a:gd name="T77" fmla="*/ 888 h 903"/>
              <a:gd name="T78" fmla="*/ 218 w 904"/>
              <a:gd name="T79" fmla="*/ 901 h 903"/>
              <a:gd name="T80" fmla="*/ 349 w 904"/>
              <a:gd name="T81" fmla="*/ 903 h 903"/>
              <a:gd name="T82" fmla="*/ 361 w 904"/>
              <a:gd name="T83" fmla="*/ 894 h 903"/>
              <a:gd name="T84" fmla="*/ 361 w 904"/>
              <a:gd name="T85" fmla="*/ 762 h 903"/>
              <a:gd name="T86" fmla="*/ 349 w 904"/>
              <a:gd name="T87" fmla="*/ 753 h 903"/>
              <a:gd name="T88" fmla="*/ 305 w 904"/>
              <a:gd name="T89" fmla="*/ 597 h 903"/>
              <a:gd name="T90" fmla="*/ 343 w 904"/>
              <a:gd name="T91" fmla="*/ 469 h 903"/>
              <a:gd name="T92" fmla="*/ 383 w 904"/>
              <a:gd name="T93" fmla="*/ 426 h 903"/>
              <a:gd name="T94" fmla="*/ 418 w 904"/>
              <a:gd name="T95" fmla="*/ 383 h 903"/>
              <a:gd name="T96" fmla="*/ 471 w 904"/>
              <a:gd name="T97" fmla="*/ 342 h 903"/>
              <a:gd name="T98" fmla="*/ 544 w 904"/>
              <a:gd name="T99" fmla="*/ 315 h 903"/>
              <a:gd name="T100" fmla="*/ 627 w 904"/>
              <a:gd name="T101" fmla="*/ 302 h 903"/>
              <a:gd name="T102" fmla="*/ 754 w 904"/>
              <a:gd name="T103" fmla="*/ 348 h 903"/>
              <a:gd name="T104" fmla="*/ 763 w 904"/>
              <a:gd name="T105" fmla="*/ 360 h 903"/>
              <a:gd name="T106" fmla="*/ 895 w 904"/>
              <a:gd name="T107" fmla="*/ 360 h 903"/>
              <a:gd name="T108" fmla="*/ 904 w 904"/>
              <a:gd name="T109" fmla="*/ 348 h 903"/>
              <a:gd name="T110" fmla="*/ 902 w 904"/>
              <a:gd name="T111" fmla="*/ 217 h 903"/>
              <a:gd name="T112" fmla="*/ 889 w 904"/>
              <a:gd name="T113" fmla="*/ 211 h 9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904" h="903">
                <a:moveTo>
                  <a:pt x="889" y="211"/>
                </a:moveTo>
                <a:lnTo>
                  <a:pt x="768" y="211"/>
                </a:lnTo>
                <a:lnTo>
                  <a:pt x="765" y="211"/>
                </a:lnTo>
                <a:lnTo>
                  <a:pt x="763" y="212"/>
                </a:lnTo>
                <a:lnTo>
                  <a:pt x="761" y="213"/>
                </a:lnTo>
                <a:lnTo>
                  <a:pt x="758" y="215"/>
                </a:lnTo>
                <a:lnTo>
                  <a:pt x="756" y="217"/>
                </a:lnTo>
                <a:lnTo>
                  <a:pt x="755" y="220"/>
                </a:lnTo>
                <a:lnTo>
                  <a:pt x="754" y="222"/>
                </a:lnTo>
                <a:lnTo>
                  <a:pt x="754" y="225"/>
                </a:lnTo>
                <a:lnTo>
                  <a:pt x="754" y="271"/>
                </a:lnTo>
                <a:lnTo>
                  <a:pt x="663" y="271"/>
                </a:lnTo>
                <a:lnTo>
                  <a:pt x="627" y="272"/>
                </a:lnTo>
                <a:lnTo>
                  <a:pt x="593" y="275"/>
                </a:lnTo>
                <a:lnTo>
                  <a:pt x="576" y="277"/>
                </a:lnTo>
                <a:lnTo>
                  <a:pt x="561" y="281"/>
                </a:lnTo>
                <a:lnTo>
                  <a:pt x="545" y="284"/>
                </a:lnTo>
                <a:lnTo>
                  <a:pt x="529" y="287"/>
                </a:lnTo>
                <a:lnTo>
                  <a:pt x="513" y="292"/>
                </a:lnTo>
                <a:lnTo>
                  <a:pt x="498" y="298"/>
                </a:lnTo>
                <a:lnTo>
                  <a:pt x="484" y="302"/>
                </a:lnTo>
                <a:lnTo>
                  <a:pt x="470" y="309"/>
                </a:lnTo>
                <a:lnTo>
                  <a:pt x="457" y="315"/>
                </a:lnTo>
                <a:lnTo>
                  <a:pt x="443" y="323"/>
                </a:lnTo>
                <a:lnTo>
                  <a:pt x="431" y="329"/>
                </a:lnTo>
                <a:lnTo>
                  <a:pt x="418" y="337"/>
                </a:lnTo>
                <a:lnTo>
                  <a:pt x="415" y="328"/>
                </a:lnTo>
                <a:lnTo>
                  <a:pt x="409" y="319"/>
                </a:lnTo>
                <a:lnTo>
                  <a:pt x="565" y="163"/>
                </a:lnTo>
                <a:lnTo>
                  <a:pt x="578" y="170"/>
                </a:lnTo>
                <a:lnTo>
                  <a:pt x="590" y="176"/>
                </a:lnTo>
                <a:lnTo>
                  <a:pt x="597" y="178"/>
                </a:lnTo>
                <a:lnTo>
                  <a:pt x="604" y="179"/>
                </a:lnTo>
                <a:lnTo>
                  <a:pt x="610" y="180"/>
                </a:lnTo>
                <a:lnTo>
                  <a:pt x="618" y="180"/>
                </a:lnTo>
                <a:lnTo>
                  <a:pt x="627" y="180"/>
                </a:lnTo>
                <a:lnTo>
                  <a:pt x="636" y="178"/>
                </a:lnTo>
                <a:lnTo>
                  <a:pt x="644" y="176"/>
                </a:lnTo>
                <a:lnTo>
                  <a:pt x="653" y="173"/>
                </a:lnTo>
                <a:lnTo>
                  <a:pt x="661" y="169"/>
                </a:lnTo>
                <a:lnTo>
                  <a:pt x="668" y="164"/>
                </a:lnTo>
                <a:lnTo>
                  <a:pt x="676" y="160"/>
                </a:lnTo>
                <a:lnTo>
                  <a:pt x="681" y="154"/>
                </a:lnTo>
                <a:lnTo>
                  <a:pt x="687" y="147"/>
                </a:lnTo>
                <a:lnTo>
                  <a:pt x="693" y="141"/>
                </a:lnTo>
                <a:lnTo>
                  <a:pt x="697" y="133"/>
                </a:lnTo>
                <a:lnTo>
                  <a:pt x="701" y="125"/>
                </a:lnTo>
                <a:lnTo>
                  <a:pt x="704" y="117"/>
                </a:lnTo>
                <a:lnTo>
                  <a:pt x="706" y="108"/>
                </a:lnTo>
                <a:lnTo>
                  <a:pt x="707" y="99"/>
                </a:lnTo>
                <a:lnTo>
                  <a:pt x="709" y="90"/>
                </a:lnTo>
                <a:lnTo>
                  <a:pt x="707" y="81"/>
                </a:lnTo>
                <a:lnTo>
                  <a:pt x="706" y="72"/>
                </a:lnTo>
                <a:lnTo>
                  <a:pt x="704" y="63"/>
                </a:lnTo>
                <a:lnTo>
                  <a:pt x="701" y="55"/>
                </a:lnTo>
                <a:lnTo>
                  <a:pt x="697" y="47"/>
                </a:lnTo>
                <a:lnTo>
                  <a:pt x="693" y="39"/>
                </a:lnTo>
                <a:lnTo>
                  <a:pt x="687" y="32"/>
                </a:lnTo>
                <a:lnTo>
                  <a:pt x="681" y="25"/>
                </a:lnTo>
                <a:lnTo>
                  <a:pt x="676" y="20"/>
                </a:lnTo>
                <a:lnTo>
                  <a:pt x="668" y="15"/>
                </a:lnTo>
                <a:lnTo>
                  <a:pt x="661" y="11"/>
                </a:lnTo>
                <a:lnTo>
                  <a:pt x="653" y="6"/>
                </a:lnTo>
                <a:lnTo>
                  <a:pt x="644" y="4"/>
                </a:lnTo>
                <a:lnTo>
                  <a:pt x="636" y="2"/>
                </a:lnTo>
                <a:lnTo>
                  <a:pt x="627" y="0"/>
                </a:lnTo>
                <a:lnTo>
                  <a:pt x="618" y="0"/>
                </a:lnTo>
                <a:lnTo>
                  <a:pt x="609" y="0"/>
                </a:lnTo>
                <a:lnTo>
                  <a:pt x="600" y="2"/>
                </a:lnTo>
                <a:lnTo>
                  <a:pt x="591" y="4"/>
                </a:lnTo>
                <a:lnTo>
                  <a:pt x="583" y="6"/>
                </a:lnTo>
                <a:lnTo>
                  <a:pt x="575" y="11"/>
                </a:lnTo>
                <a:lnTo>
                  <a:pt x="567" y="15"/>
                </a:lnTo>
                <a:lnTo>
                  <a:pt x="561" y="20"/>
                </a:lnTo>
                <a:lnTo>
                  <a:pt x="554" y="25"/>
                </a:lnTo>
                <a:lnTo>
                  <a:pt x="548" y="32"/>
                </a:lnTo>
                <a:lnTo>
                  <a:pt x="543" y="39"/>
                </a:lnTo>
                <a:lnTo>
                  <a:pt x="538" y="47"/>
                </a:lnTo>
                <a:lnTo>
                  <a:pt x="535" y="55"/>
                </a:lnTo>
                <a:lnTo>
                  <a:pt x="531" y="63"/>
                </a:lnTo>
                <a:lnTo>
                  <a:pt x="529" y="72"/>
                </a:lnTo>
                <a:lnTo>
                  <a:pt x="528" y="81"/>
                </a:lnTo>
                <a:lnTo>
                  <a:pt x="528" y="90"/>
                </a:lnTo>
                <a:lnTo>
                  <a:pt x="529" y="105"/>
                </a:lnTo>
                <a:lnTo>
                  <a:pt x="532" y="118"/>
                </a:lnTo>
                <a:lnTo>
                  <a:pt x="537" y="131"/>
                </a:lnTo>
                <a:lnTo>
                  <a:pt x="545" y="142"/>
                </a:lnTo>
                <a:lnTo>
                  <a:pt x="388" y="298"/>
                </a:lnTo>
                <a:lnTo>
                  <a:pt x="379" y="293"/>
                </a:lnTo>
                <a:lnTo>
                  <a:pt x="369" y="289"/>
                </a:lnTo>
                <a:lnTo>
                  <a:pt x="358" y="286"/>
                </a:lnTo>
                <a:lnTo>
                  <a:pt x="347" y="285"/>
                </a:lnTo>
                <a:lnTo>
                  <a:pt x="339" y="286"/>
                </a:lnTo>
                <a:lnTo>
                  <a:pt x="331" y="287"/>
                </a:lnTo>
                <a:lnTo>
                  <a:pt x="325" y="289"/>
                </a:lnTo>
                <a:lnTo>
                  <a:pt x="318" y="292"/>
                </a:lnTo>
                <a:lnTo>
                  <a:pt x="311" y="294"/>
                </a:lnTo>
                <a:lnTo>
                  <a:pt x="304" y="299"/>
                </a:lnTo>
                <a:lnTo>
                  <a:pt x="299" y="303"/>
                </a:lnTo>
                <a:lnTo>
                  <a:pt x="294" y="308"/>
                </a:lnTo>
                <a:lnTo>
                  <a:pt x="288" y="313"/>
                </a:lnTo>
                <a:lnTo>
                  <a:pt x="284" y="319"/>
                </a:lnTo>
                <a:lnTo>
                  <a:pt x="281" y="325"/>
                </a:lnTo>
                <a:lnTo>
                  <a:pt x="277" y="332"/>
                </a:lnTo>
                <a:lnTo>
                  <a:pt x="275" y="338"/>
                </a:lnTo>
                <a:lnTo>
                  <a:pt x="273" y="346"/>
                </a:lnTo>
                <a:lnTo>
                  <a:pt x="271" y="353"/>
                </a:lnTo>
                <a:lnTo>
                  <a:pt x="271" y="361"/>
                </a:lnTo>
                <a:lnTo>
                  <a:pt x="273" y="372"/>
                </a:lnTo>
                <a:lnTo>
                  <a:pt x="275" y="383"/>
                </a:lnTo>
                <a:lnTo>
                  <a:pt x="278" y="393"/>
                </a:lnTo>
                <a:lnTo>
                  <a:pt x="284" y="403"/>
                </a:lnTo>
                <a:lnTo>
                  <a:pt x="134" y="553"/>
                </a:lnTo>
                <a:lnTo>
                  <a:pt x="124" y="547"/>
                </a:lnTo>
                <a:lnTo>
                  <a:pt x="113" y="545"/>
                </a:lnTo>
                <a:lnTo>
                  <a:pt x="102" y="543"/>
                </a:lnTo>
                <a:lnTo>
                  <a:pt x="91" y="542"/>
                </a:lnTo>
                <a:lnTo>
                  <a:pt x="82" y="542"/>
                </a:lnTo>
                <a:lnTo>
                  <a:pt x="73" y="544"/>
                </a:lnTo>
                <a:lnTo>
                  <a:pt x="64" y="546"/>
                </a:lnTo>
                <a:lnTo>
                  <a:pt x="56" y="548"/>
                </a:lnTo>
                <a:lnTo>
                  <a:pt x="48" y="553"/>
                </a:lnTo>
                <a:lnTo>
                  <a:pt x="40" y="557"/>
                </a:lnTo>
                <a:lnTo>
                  <a:pt x="33" y="562"/>
                </a:lnTo>
                <a:lnTo>
                  <a:pt x="26" y="568"/>
                </a:lnTo>
                <a:lnTo>
                  <a:pt x="21" y="574"/>
                </a:lnTo>
                <a:lnTo>
                  <a:pt x="16" y="581"/>
                </a:lnTo>
                <a:lnTo>
                  <a:pt x="12" y="589"/>
                </a:lnTo>
                <a:lnTo>
                  <a:pt x="7" y="597"/>
                </a:lnTo>
                <a:lnTo>
                  <a:pt x="5" y="605"/>
                </a:lnTo>
                <a:lnTo>
                  <a:pt x="3" y="614"/>
                </a:lnTo>
                <a:lnTo>
                  <a:pt x="0" y="623"/>
                </a:lnTo>
                <a:lnTo>
                  <a:pt x="0" y="632"/>
                </a:lnTo>
                <a:lnTo>
                  <a:pt x="0" y="641"/>
                </a:lnTo>
                <a:lnTo>
                  <a:pt x="3" y="650"/>
                </a:lnTo>
                <a:lnTo>
                  <a:pt x="5" y="659"/>
                </a:lnTo>
                <a:lnTo>
                  <a:pt x="7" y="667"/>
                </a:lnTo>
                <a:lnTo>
                  <a:pt x="12" y="675"/>
                </a:lnTo>
                <a:lnTo>
                  <a:pt x="16" y="683"/>
                </a:lnTo>
                <a:lnTo>
                  <a:pt x="21" y="690"/>
                </a:lnTo>
                <a:lnTo>
                  <a:pt x="26" y="696"/>
                </a:lnTo>
                <a:lnTo>
                  <a:pt x="33" y="702"/>
                </a:lnTo>
                <a:lnTo>
                  <a:pt x="40" y="706"/>
                </a:lnTo>
                <a:lnTo>
                  <a:pt x="48" y="711"/>
                </a:lnTo>
                <a:lnTo>
                  <a:pt x="56" y="716"/>
                </a:lnTo>
                <a:lnTo>
                  <a:pt x="64" y="718"/>
                </a:lnTo>
                <a:lnTo>
                  <a:pt x="73" y="720"/>
                </a:lnTo>
                <a:lnTo>
                  <a:pt x="82" y="722"/>
                </a:lnTo>
                <a:lnTo>
                  <a:pt x="91" y="722"/>
                </a:lnTo>
                <a:lnTo>
                  <a:pt x="100" y="722"/>
                </a:lnTo>
                <a:lnTo>
                  <a:pt x="109" y="720"/>
                </a:lnTo>
                <a:lnTo>
                  <a:pt x="118" y="718"/>
                </a:lnTo>
                <a:lnTo>
                  <a:pt x="126" y="716"/>
                </a:lnTo>
                <a:lnTo>
                  <a:pt x="134" y="711"/>
                </a:lnTo>
                <a:lnTo>
                  <a:pt x="142" y="706"/>
                </a:lnTo>
                <a:lnTo>
                  <a:pt x="148" y="702"/>
                </a:lnTo>
                <a:lnTo>
                  <a:pt x="155" y="696"/>
                </a:lnTo>
                <a:lnTo>
                  <a:pt x="161" y="690"/>
                </a:lnTo>
                <a:lnTo>
                  <a:pt x="165" y="683"/>
                </a:lnTo>
                <a:lnTo>
                  <a:pt x="170" y="675"/>
                </a:lnTo>
                <a:lnTo>
                  <a:pt x="174" y="667"/>
                </a:lnTo>
                <a:lnTo>
                  <a:pt x="177" y="659"/>
                </a:lnTo>
                <a:lnTo>
                  <a:pt x="179" y="650"/>
                </a:lnTo>
                <a:lnTo>
                  <a:pt x="181" y="641"/>
                </a:lnTo>
                <a:lnTo>
                  <a:pt x="181" y="632"/>
                </a:lnTo>
                <a:lnTo>
                  <a:pt x="181" y="623"/>
                </a:lnTo>
                <a:lnTo>
                  <a:pt x="180" y="615"/>
                </a:lnTo>
                <a:lnTo>
                  <a:pt x="178" y="607"/>
                </a:lnTo>
                <a:lnTo>
                  <a:pt x="174" y="599"/>
                </a:lnTo>
                <a:lnTo>
                  <a:pt x="171" y="591"/>
                </a:lnTo>
                <a:lnTo>
                  <a:pt x="168" y="585"/>
                </a:lnTo>
                <a:lnTo>
                  <a:pt x="163" y="578"/>
                </a:lnTo>
                <a:lnTo>
                  <a:pt x="157" y="571"/>
                </a:lnTo>
                <a:lnTo>
                  <a:pt x="305" y="424"/>
                </a:lnTo>
                <a:lnTo>
                  <a:pt x="316" y="430"/>
                </a:lnTo>
                <a:lnTo>
                  <a:pt x="328" y="433"/>
                </a:lnTo>
                <a:lnTo>
                  <a:pt x="314" y="457"/>
                </a:lnTo>
                <a:lnTo>
                  <a:pt x="303" y="483"/>
                </a:lnTo>
                <a:lnTo>
                  <a:pt x="294" y="510"/>
                </a:lnTo>
                <a:lnTo>
                  <a:pt x="286" y="538"/>
                </a:lnTo>
                <a:lnTo>
                  <a:pt x="279" y="568"/>
                </a:lnTo>
                <a:lnTo>
                  <a:pt x="275" y="598"/>
                </a:lnTo>
                <a:lnTo>
                  <a:pt x="273" y="630"/>
                </a:lnTo>
                <a:lnTo>
                  <a:pt x="271" y="662"/>
                </a:lnTo>
                <a:lnTo>
                  <a:pt x="271" y="753"/>
                </a:lnTo>
                <a:lnTo>
                  <a:pt x="226" y="753"/>
                </a:lnTo>
                <a:lnTo>
                  <a:pt x="223" y="753"/>
                </a:lnTo>
                <a:lnTo>
                  <a:pt x="221" y="754"/>
                </a:lnTo>
                <a:lnTo>
                  <a:pt x="218" y="755"/>
                </a:lnTo>
                <a:lnTo>
                  <a:pt x="216" y="757"/>
                </a:lnTo>
                <a:lnTo>
                  <a:pt x="214" y="760"/>
                </a:lnTo>
                <a:lnTo>
                  <a:pt x="213" y="762"/>
                </a:lnTo>
                <a:lnTo>
                  <a:pt x="212" y="764"/>
                </a:lnTo>
                <a:lnTo>
                  <a:pt x="212" y="767"/>
                </a:lnTo>
                <a:lnTo>
                  <a:pt x="212" y="888"/>
                </a:lnTo>
                <a:lnTo>
                  <a:pt x="212" y="891"/>
                </a:lnTo>
                <a:lnTo>
                  <a:pt x="213" y="894"/>
                </a:lnTo>
                <a:lnTo>
                  <a:pt x="214" y="896"/>
                </a:lnTo>
                <a:lnTo>
                  <a:pt x="216" y="898"/>
                </a:lnTo>
                <a:lnTo>
                  <a:pt x="218" y="901"/>
                </a:lnTo>
                <a:lnTo>
                  <a:pt x="221" y="902"/>
                </a:lnTo>
                <a:lnTo>
                  <a:pt x="223" y="903"/>
                </a:lnTo>
                <a:lnTo>
                  <a:pt x="226" y="903"/>
                </a:lnTo>
                <a:lnTo>
                  <a:pt x="347" y="903"/>
                </a:lnTo>
                <a:lnTo>
                  <a:pt x="349" y="903"/>
                </a:lnTo>
                <a:lnTo>
                  <a:pt x="353" y="902"/>
                </a:lnTo>
                <a:lnTo>
                  <a:pt x="355" y="901"/>
                </a:lnTo>
                <a:lnTo>
                  <a:pt x="357" y="898"/>
                </a:lnTo>
                <a:lnTo>
                  <a:pt x="360" y="896"/>
                </a:lnTo>
                <a:lnTo>
                  <a:pt x="361" y="894"/>
                </a:lnTo>
                <a:lnTo>
                  <a:pt x="362" y="891"/>
                </a:lnTo>
                <a:lnTo>
                  <a:pt x="362" y="888"/>
                </a:lnTo>
                <a:lnTo>
                  <a:pt x="362" y="767"/>
                </a:lnTo>
                <a:lnTo>
                  <a:pt x="362" y="764"/>
                </a:lnTo>
                <a:lnTo>
                  <a:pt x="361" y="762"/>
                </a:lnTo>
                <a:lnTo>
                  <a:pt x="360" y="760"/>
                </a:lnTo>
                <a:lnTo>
                  <a:pt x="357" y="757"/>
                </a:lnTo>
                <a:lnTo>
                  <a:pt x="355" y="755"/>
                </a:lnTo>
                <a:lnTo>
                  <a:pt x="353" y="754"/>
                </a:lnTo>
                <a:lnTo>
                  <a:pt x="349" y="753"/>
                </a:lnTo>
                <a:lnTo>
                  <a:pt x="347" y="753"/>
                </a:lnTo>
                <a:lnTo>
                  <a:pt x="302" y="753"/>
                </a:lnTo>
                <a:lnTo>
                  <a:pt x="302" y="662"/>
                </a:lnTo>
                <a:lnTo>
                  <a:pt x="303" y="629"/>
                </a:lnTo>
                <a:lnTo>
                  <a:pt x="305" y="597"/>
                </a:lnTo>
                <a:lnTo>
                  <a:pt x="310" y="566"/>
                </a:lnTo>
                <a:lnTo>
                  <a:pt x="317" y="537"/>
                </a:lnTo>
                <a:lnTo>
                  <a:pt x="326" y="509"/>
                </a:lnTo>
                <a:lnTo>
                  <a:pt x="336" y="482"/>
                </a:lnTo>
                <a:lnTo>
                  <a:pt x="343" y="469"/>
                </a:lnTo>
                <a:lnTo>
                  <a:pt x="348" y="457"/>
                </a:lnTo>
                <a:lnTo>
                  <a:pt x="355" y="446"/>
                </a:lnTo>
                <a:lnTo>
                  <a:pt x="363" y="434"/>
                </a:lnTo>
                <a:lnTo>
                  <a:pt x="373" y="431"/>
                </a:lnTo>
                <a:lnTo>
                  <a:pt x="383" y="426"/>
                </a:lnTo>
                <a:lnTo>
                  <a:pt x="393" y="420"/>
                </a:lnTo>
                <a:lnTo>
                  <a:pt x="401" y="413"/>
                </a:lnTo>
                <a:lnTo>
                  <a:pt x="408" y="404"/>
                </a:lnTo>
                <a:lnTo>
                  <a:pt x="414" y="395"/>
                </a:lnTo>
                <a:lnTo>
                  <a:pt x="418" y="383"/>
                </a:lnTo>
                <a:lnTo>
                  <a:pt x="421" y="372"/>
                </a:lnTo>
                <a:lnTo>
                  <a:pt x="433" y="364"/>
                </a:lnTo>
                <a:lnTo>
                  <a:pt x="445" y="356"/>
                </a:lnTo>
                <a:lnTo>
                  <a:pt x="458" y="348"/>
                </a:lnTo>
                <a:lnTo>
                  <a:pt x="471" y="342"/>
                </a:lnTo>
                <a:lnTo>
                  <a:pt x="485" y="335"/>
                </a:lnTo>
                <a:lnTo>
                  <a:pt x="498" y="329"/>
                </a:lnTo>
                <a:lnTo>
                  <a:pt x="513" y="324"/>
                </a:lnTo>
                <a:lnTo>
                  <a:pt x="529" y="319"/>
                </a:lnTo>
                <a:lnTo>
                  <a:pt x="544" y="315"/>
                </a:lnTo>
                <a:lnTo>
                  <a:pt x="559" y="311"/>
                </a:lnTo>
                <a:lnTo>
                  <a:pt x="576" y="308"/>
                </a:lnTo>
                <a:lnTo>
                  <a:pt x="593" y="306"/>
                </a:lnTo>
                <a:lnTo>
                  <a:pt x="610" y="303"/>
                </a:lnTo>
                <a:lnTo>
                  <a:pt x="627" y="302"/>
                </a:lnTo>
                <a:lnTo>
                  <a:pt x="645" y="301"/>
                </a:lnTo>
                <a:lnTo>
                  <a:pt x="663" y="301"/>
                </a:lnTo>
                <a:lnTo>
                  <a:pt x="754" y="301"/>
                </a:lnTo>
                <a:lnTo>
                  <a:pt x="754" y="346"/>
                </a:lnTo>
                <a:lnTo>
                  <a:pt x="754" y="348"/>
                </a:lnTo>
                <a:lnTo>
                  <a:pt x="755" y="352"/>
                </a:lnTo>
                <a:lnTo>
                  <a:pt x="756" y="354"/>
                </a:lnTo>
                <a:lnTo>
                  <a:pt x="758" y="356"/>
                </a:lnTo>
                <a:lnTo>
                  <a:pt x="761" y="359"/>
                </a:lnTo>
                <a:lnTo>
                  <a:pt x="763" y="360"/>
                </a:lnTo>
                <a:lnTo>
                  <a:pt x="765" y="361"/>
                </a:lnTo>
                <a:lnTo>
                  <a:pt x="768" y="361"/>
                </a:lnTo>
                <a:lnTo>
                  <a:pt x="889" y="361"/>
                </a:lnTo>
                <a:lnTo>
                  <a:pt x="892" y="361"/>
                </a:lnTo>
                <a:lnTo>
                  <a:pt x="895" y="360"/>
                </a:lnTo>
                <a:lnTo>
                  <a:pt x="897" y="359"/>
                </a:lnTo>
                <a:lnTo>
                  <a:pt x="899" y="356"/>
                </a:lnTo>
                <a:lnTo>
                  <a:pt x="902" y="354"/>
                </a:lnTo>
                <a:lnTo>
                  <a:pt x="903" y="352"/>
                </a:lnTo>
                <a:lnTo>
                  <a:pt x="904" y="348"/>
                </a:lnTo>
                <a:lnTo>
                  <a:pt x="904" y="346"/>
                </a:lnTo>
                <a:lnTo>
                  <a:pt x="904" y="225"/>
                </a:lnTo>
                <a:lnTo>
                  <a:pt x="904" y="222"/>
                </a:lnTo>
                <a:lnTo>
                  <a:pt x="903" y="220"/>
                </a:lnTo>
                <a:lnTo>
                  <a:pt x="902" y="217"/>
                </a:lnTo>
                <a:lnTo>
                  <a:pt x="899" y="215"/>
                </a:lnTo>
                <a:lnTo>
                  <a:pt x="897" y="213"/>
                </a:lnTo>
                <a:lnTo>
                  <a:pt x="895" y="212"/>
                </a:lnTo>
                <a:lnTo>
                  <a:pt x="892" y="211"/>
                </a:lnTo>
                <a:lnTo>
                  <a:pt x="889" y="211"/>
                </a:lnTo>
                <a:close/>
              </a:path>
            </a:pathLst>
          </a:custGeom>
          <a:solidFill>
            <a:schemeClr val="bg1"/>
          </a:solidFill>
          <a:ln>
            <a:noFill/>
          </a:ln>
        </p:spPr>
        <p:txBody>
          <a:bodyPr vert="horz" wrap="square" lIns="68580" tIns="34290" rIns="68580" bIns="3429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srgbClr val="000000"/>
              </a:solidFill>
              <a:effectLst/>
              <a:uLnTx/>
              <a:uFillTx/>
              <a:latin typeface="Segoe UI Light"/>
              <a:ea typeface="+mn-ea"/>
              <a:cs typeface="+mn-cs"/>
            </a:endParaRPr>
          </a:p>
        </p:txBody>
      </p:sp>
      <p:sp>
        <p:nvSpPr>
          <p:cNvPr id="45" name="Content Placeholder 2">
            <a:extLst>
              <a:ext uri="{FF2B5EF4-FFF2-40B4-BE49-F238E27FC236}">
                <a16:creationId xmlns:a16="http://schemas.microsoft.com/office/drawing/2014/main" id="{364D59F1-62EA-4369-995C-CF54F720A32F}"/>
              </a:ext>
            </a:extLst>
          </p:cNvPr>
          <p:cNvSpPr txBox="1">
            <a:spLocks/>
          </p:cNvSpPr>
          <p:nvPr/>
        </p:nvSpPr>
        <p:spPr>
          <a:xfrm>
            <a:off x="145677" y="1330036"/>
            <a:ext cx="8801100" cy="5223994"/>
          </a:xfrm>
          <a:prstGeom prst="rect">
            <a:avLst/>
          </a:prstGeom>
        </p:spPr>
        <p:txBody>
          <a:bodyPr vert="horz" lIns="68580" tIns="34290" rIns="68580" bIns="34290" rtlCol="0" anchor="t">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600"/>
              </a:spcAft>
              <a:buClrTx/>
              <a:buSzTx/>
              <a:buFont typeface="Arial" panose="020B0604020202020204" pitchFamily="34" charset="0"/>
              <a:buNone/>
              <a:tabLst/>
              <a:defRPr/>
            </a:pPr>
            <a:r>
              <a:rPr kumimoji="0" lang="en-US" sz="2600" b="0" i="1" u="none" strike="noStrike" kern="1200" cap="none" spc="0" normalizeH="0" baseline="0" noProof="0" dirty="0">
                <a:ln>
                  <a:noFill/>
                </a:ln>
                <a:solidFill>
                  <a:srgbClr val="000000"/>
                </a:solidFill>
                <a:effectLst/>
                <a:uLnTx/>
                <a:uFillTx/>
                <a:latin typeface="Segoe UI Light"/>
                <a:ea typeface="+mn-ea"/>
                <a:cs typeface="+mn-cs"/>
              </a:rPr>
              <a:t>“</a:t>
            </a:r>
            <a:r>
              <a:rPr kumimoji="0" lang="en-US" sz="2600" b="1" i="1" u="none" strike="noStrike" kern="1200" cap="none" spc="0" normalizeH="0" baseline="0" noProof="0" dirty="0">
                <a:ln>
                  <a:noFill/>
                </a:ln>
                <a:solidFill>
                  <a:srgbClr val="000000"/>
                </a:solidFill>
                <a:effectLst/>
                <a:uLnTx/>
                <a:uFillTx/>
                <a:latin typeface="Segoe UI Light"/>
                <a:ea typeface="+mn-ea"/>
                <a:cs typeface="+mn-cs"/>
              </a:rPr>
              <a:t>The wind stopped</a:t>
            </a:r>
            <a:r>
              <a:rPr kumimoji="0" lang="en-US" sz="2600" b="0" i="1" u="none" strike="noStrike" kern="1200" cap="none" spc="0" normalizeH="0" baseline="0" noProof="0" dirty="0">
                <a:ln>
                  <a:noFill/>
                </a:ln>
                <a:solidFill>
                  <a:srgbClr val="000000"/>
                </a:solidFill>
                <a:effectLst/>
                <a:uLnTx/>
                <a:uFillTx/>
                <a:latin typeface="Segoe UI Light"/>
                <a:ea typeface="+mn-ea"/>
                <a:cs typeface="+mn-cs"/>
              </a:rPr>
              <a:t>” </a:t>
            </a:r>
            <a:r>
              <a:rPr kumimoji="0" lang="en-US" sz="2600" b="0" i="0" u="none" strike="noStrike" kern="1200" cap="none" spc="0" normalizeH="0" baseline="0" noProof="0" dirty="0">
                <a:ln>
                  <a:noFill/>
                </a:ln>
                <a:solidFill>
                  <a:srgbClr val="000000"/>
                </a:solidFill>
                <a:effectLst/>
                <a:uLnTx/>
                <a:uFillTx/>
                <a:latin typeface="Segoe UI Light"/>
                <a:ea typeface="+mn-ea"/>
                <a:cs typeface="+mn-cs"/>
              </a:rPr>
              <a:t>the moment Jesus and Peter got into the boat. (14:32)</a:t>
            </a:r>
          </a:p>
          <a:p>
            <a:pPr marL="685800" marR="0" lvl="1" indent="-228600" algn="l" defTabSz="914400" rtl="0" eaLnBrk="1" fontAlgn="auto" latinLnBrk="0" hangingPunct="1">
              <a:lnSpc>
                <a:spcPct val="90000"/>
              </a:lnSpc>
              <a:spcBef>
                <a:spcPts val="500"/>
              </a:spcBef>
              <a:spcAft>
                <a:spcPts val="600"/>
              </a:spcAft>
              <a:buClrTx/>
              <a:buSzTx/>
              <a:buFont typeface="Arial" panose="020B0604020202020204" pitchFamily="34" charset="0"/>
              <a:buChar char="•"/>
              <a:tabLst/>
              <a:defRPr/>
            </a:pPr>
            <a:r>
              <a:rPr kumimoji="0" lang="en-US" sz="2600" b="0" i="0" u="none" strike="noStrike" kern="1200" cap="none" spc="0" normalizeH="0" baseline="0" noProof="0" dirty="0">
                <a:ln>
                  <a:noFill/>
                </a:ln>
                <a:solidFill>
                  <a:srgbClr val="000000"/>
                </a:solidFill>
                <a:effectLst/>
                <a:uLnTx/>
                <a:uFillTx/>
                <a:latin typeface="Segoe UI Light"/>
                <a:ea typeface="+mn-ea"/>
                <a:cs typeface="+mn-cs"/>
              </a:rPr>
              <a:t>Without a word being spoken. (cf. Mark 4:39)</a:t>
            </a:r>
          </a:p>
          <a:p>
            <a:pPr marL="0" marR="0" lvl="0" indent="0" algn="l" defTabSz="914400" rtl="0" eaLnBrk="1" fontAlgn="auto" latinLnBrk="0" hangingPunct="1">
              <a:lnSpc>
                <a:spcPct val="90000"/>
              </a:lnSpc>
              <a:spcBef>
                <a:spcPts val="1000"/>
              </a:spcBef>
              <a:spcAft>
                <a:spcPts val="600"/>
              </a:spcAft>
              <a:buClrTx/>
              <a:buSzTx/>
              <a:buFont typeface="Arial" panose="020B0604020202020204" pitchFamily="34" charset="0"/>
              <a:buNone/>
              <a:tabLst/>
              <a:defRPr/>
            </a:pPr>
            <a:r>
              <a:rPr kumimoji="0" lang="en-US" sz="2600" b="0" i="0" u="none" strike="noStrike" kern="1200" cap="none" spc="0" normalizeH="0" baseline="0" noProof="0" dirty="0">
                <a:ln>
                  <a:noFill/>
                </a:ln>
                <a:solidFill>
                  <a:srgbClr val="000000"/>
                </a:solidFill>
                <a:effectLst/>
                <a:uLnTx/>
                <a:uFillTx/>
                <a:latin typeface="Segoe UI Light"/>
                <a:ea typeface="+mn-ea"/>
                <a:cs typeface="+mn-cs"/>
              </a:rPr>
              <a:t>What was the disciples’ question the first time Jesus calmed the storm?</a:t>
            </a:r>
          </a:p>
          <a:p>
            <a:pPr marL="685800" marR="0" lvl="1" indent="-228600" algn="l" defTabSz="914400" rtl="0" eaLnBrk="1" fontAlgn="auto" latinLnBrk="0" hangingPunct="1">
              <a:lnSpc>
                <a:spcPct val="90000"/>
              </a:lnSpc>
              <a:spcBef>
                <a:spcPts val="500"/>
              </a:spcBef>
              <a:spcAft>
                <a:spcPts val="600"/>
              </a:spcAft>
              <a:buClrTx/>
              <a:buSzTx/>
              <a:buFont typeface="Arial" panose="020B0604020202020204" pitchFamily="34" charset="0"/>
              <a:buChar char="•"/>
              <a:tabLst/>
              <a:defRPr/>
            </a:pPr>
            <a:r>
              <a:rPr kumimoji="0" lang="en-US" sz="2600" b="0" i="1" u="none" strike="noStrike" kern="1200" cap="none" spc="0" normalizeH="0" baseline="0" noProof="0" dirty="0">
                <a:ln>
                  <a:noFill/>
                </a:ln>
                <a:solidFill>
                  <a:srgbClr val="000000"/>
                </a:solidFill>
                <a:effectLst/>
                <a:uLnTx/>
                <a:uFillTx/>
                <a:latin typeface="Segoe UI Light"/>
                <a:ea typeface="+mn-ea"/>
                <a:cs typeface="+mn-cs"/>
              </a:rPr>
              <a:t>“</a:t>
            </a:r>
            <a:r>
              <a:rPr kumimoji="0" lang="en-US" sz="2600" b="1" i="1" u="none" strike="noStrike" kern="1200" cap="none" spc="0" normalizeH="0" baseline="0" noProof="0" dirty="0">
                <a:ln>
                  <a:noFill/>
                </a:ln>
                <a:solidFill>
                  <a:srgbClr val="000000"/>
                </a:solidFill>
                <a:effectLst/>
                <a:uLnTx/>
                <a:uFillTx/>
                <a:latin typeface="Segoe UI Light"/>
                <a:ea typeface="+mn-ea"/>
                <a:cs typeface="+mn-cs"/>
              </a:rPr>
              <a:t>What kind of a man is this</a:t>
            </a:r>
            <a:r>
              <a:rPr kumimoji="0" lang="en-US" sz="2600" b="0" i="1" u="none" strike="noStrike" kern="1200" cap="none" spc="0" normalizeH="0" baseline="0" noProof="0" dirty="0">
                <a:ln>
                  <a:noFill/>
                </a:ln>
                <a:solidFill>
                  <a:srgbClr val="000000"/>
                </a:solidFill>
                <a:effectLst/>
                <a:uLnTx/>
                <a:uFillTx/>
                <a:latin typeface="Segoe UI Light"/>
                <a:ea typeface="+mn-ea"/>
                <a:cs typeface="+mn-cs"/>
              </a:rPr>
              <a:t>, that even the winds and the sea obey Him?” </a:t>
            </a:r>
            <a:r>
              <a:rPr kumimoji="0" lang="en-US" sz="2600" b="0" i="0" u="none" strike="noStrike" kern="1200" cap="none" spc="0" normalizeH="0" baseline="0" noProof="0" dirty="0">
                <a:ln>
                  <a:noFill/>
                </a:ln>
                <a:solidFill>
                  <a:srgbClr val="000000"/>
                </a:solidFill>
                <a:effectLst/>
                <a:uLnTx/>
                <a:uFillTx/>
                <a:latin typeface="Segoe UI Light"/>
                <a:ea typeface="+mn-ea"/>
                <a:cs typeface="+mn-cs"/>
              </a:rPr>
              <a:t>(Matthew 8:27)</a:t>
            </a:r>
          </a:p>
          <a:p>
            <a:pPr marL="0" marR="0" lvl="0" indent="0" algn="l" defTabSz="914400" rtl="0" eaLnBrk="1" fontAlgn="auto" latinLnBrk="0" hangingPunct="1">
              <a:lnSpc>
                <a:spcPct val="90000"/>
              </a:lnSpc>
              <a:spcBef>
                <a:spcPts val="1000"/>
              </a:spcBef>
              <a:spcAft>
                <a:spcPts val="600"/>
              </a:spcAft>
              <a:buClrTx/>
              <a:buSzTx/>
              <a:buFont typeface="Arial" panose="020B0604020202020204" pitchFamily="34" charset="0"/>
              <a:buNone/>
              <a:tabLst/>
              <a:defRPr/>
            </a:pPr>
            <a:r>
              <a:rPr kumimoji="0" lang="en-US" sz="2600" b="0" i="0" u="none" strike="noStrike" kern="1200" cap="none" spc="0" normalizeH="0" baseline="0" noProof="0" dirty="0">
                <a:ln>
                  <a:noFill/>
                </a:ln>
                <a:solidFill>
                  <a:srgbClr val="000000"/>
                </a:solidFill>
                <a:effectLst/>
                <a:uLnTx/>
                <a:uFillTx/>
                <a:latin typeface="Segoe UI Light"/>
                <a:ea typeface="+mn-ea"/>
                <a:cs typeface="+mn-cs"/>
              </a:rPr>
              <a:t>Notice the response this time: </a:t>
            </a:r>
            <a:r>
              <a:rPr kumimoji="0" lang="en-US" sz="2600" b="0" i="1" u="none" strike="noStrike" kern="1200" cap="none" spc="0" normalizeH="0" baseline="0" noProof="0" dirty="0">
                <a:ln>
                  <a:noFill/>
                </a:ln>
                <a:solidFill>
                  <a:srgbClr val="000000"/>
                </a:solidFill>
                <a:effectLst/>
                <a:uLnTx/>
                <a:uFillTx/>
                <a:latin typeface="Segoe UI Light"/>
                <a:ea typeface="+mn-ea"/>
                <a:cs typeface="+mn-cs"/>
              </a:rPr>
              <a:t>“Those who were in the boat </a:t>
            </a:r>
            <a:r>
              <a:rPr kumimoji="0" lang="en-US" sz="2600" b="1" i="1" u="none" strike="noStrike" kern="1200" cap="none" spc="0" normalizeH="0" baseline="0" noProof="0" dirty="0">
                <a:ln>
                  <a:noFill/>
                </a:ln>
                <a:solidFill>
                  <a:srgbClr val="000000"/>
                </a:solidFill>
                <a:effectLst/>
                <a:uLnTx/>
                <a:uFillTx/>
                <a:latin typeface="Segoe UI Light"/>
                <a:ea typeface="+mn-ea"/>
                <a:cs typeface="+mn-cs"/>
              </a:rPr>
              <a:t>worshipped Him</a:t>
            </a:r>
            <a:r>
              <a:rPr kumimoji="0" lang="en-US" sz="2600" b="0" i="1" u="none" strike="noStrike" kern="1200" cap="none" spc="0" normalizeH="0" baseline="0" noProof="0" dirty="0">
                <a:ln>
                  <a:noFill/>
                </a:ln>
                <a:solidFill>
                  <a:srgbClr val="000000"/>
                </a:solidFill>
                <a:effectLst/>
                <a:uLnTx/>
                <a:uFillTx/>
                <a:latin typeface="Segoe UI Light"/>
                <a:ea typeface="+mn-ea"/>
                <a:cs typeface="+mn-cs"/>
              </a:rPr>
              <a:t>, saying, ‘</a:t>
            </a:r>
            <a:r>
              <a:rPr kumimoji="0" lang="en-US" sz="2600" b="1" i="1" u="none" strike="noStrike" kern="1200" cap="none" spc="0" normalizeH="0" baseline="0" noProof="0" dirty="0">
                <a:ln>
                  <a:noFill/>
                </a:ln>
                <a:solidFill>
                  <a:srgbClr val="000000"/>
                </a:solidFill>
                <a:effectLst/>
                <a:uLnTx/>
                <a:uFillTx/>
                <a:latin typeface="Segoe UI Light"/>
                <a:ea typeface="+mn-ea"/>
                <a:cs typeface="+mn-cs"/>
              </a:rPr>
              <a:t>You are certainly God’s Son</a:t>
            </a:r>
            <a:r>
              <a:rPr kumimoji="0" lang="en-US" sz="2600" b="0" i="1" u="none" strike="noStrike" kern="1200" cap="none" spc="0" normalizeH="0" baseline="0" noProof="0" dirty="0">
                <a:ln>
                  <a:noFill/>
                </a:ln>
                <a:solidFill>
                  <a:srgbClr val="000000"/>
                </a:solidFill>
                <a:effectLst/>
                <a:uLnTx/>
                <a:uFillTx/>
                <a:latin typeface="Segoe UI Light"/>
                <a:ea typeface="+mn-ea"/>
                <a:cs typeface="+mn-cs"/>
              </a:rPr>
              <a:t>!’” </a:t>
            </a:r>
            <a:r>
              <a:rPr kumimoji="0" lang="en-US" sz="2600" b="0" i="0" u="none" strike="noStrike" kern="1200" cap="none" spc="0" normalizeH="0" baseline="0" noProof="0" dirty="0">
                <a:ln>
                  <a:noFill/>
                </a:ln>
                <a:solidFill>
                  <a:srgbClr val="000000"/>
                </a:solidFill>
                <a:effectLst/>
                <a:uLnTx/>
                <a:uFillTx/>
                <a:latin typeface="Segoe UI Light"/>
                <a:ea typeface="+mn-ea"/>
                <a:cs typeface="+mn-cs"/>
              </a:rPr>
              <a:t>(14:33)</a:t>
            </a:r>
          </a:p>
          <a:p>
            <a:pPr marL="685800" marR="0" lvl="1" indent="-228600" algn="l" defTabSz="914400" rtl="0" eaLnBrk="1" fontAlgn="auto" latinLnBrk="0" hangingPunct="1">
              <a:lnSpc>
                <a:spcPct val="90000"/>
              </a:lnSpc>
              <a:spcBef>
                <a:spcPts val="500"/>
              </a:spcBef>
              <a:spcAft>
                <a:spcPts val="600"/>
              </a:spcAft>
              <a:buClrTx/>
              <a:buSzTx/>
              <a:buFont typeface="Arial" panose="020B0604020202020204" pitchFamily="34" charset="0"/>
              <a:buChar char="•"/>
              <a:tabLst/>
              <a:defRPr/>
            </a:pPr>
            <a:r>
              <a:rPr kumimoji="0" lang="en-US" sz="2600" b="0" i="0" u="none" strike="noStrike" kern="1200" cap="none" spc="0" normalizeH="0" baseline="0" noProof="0" dirty="0">
                <a:ln>
                  <a:noFill/>
                </a:ln>
                <a:solidFill>
                  <a:srgbClr val="000000"/>
                </a:solidFill>
                <a:effectLst/>
                <a:uLnTx/>
                <a:uFillTx/>
                <a:latin typeface="Segoe UI Light"/>
                <a:ea typeface="+mn-ea"/>
                <a:cs typeface="+mn-cs"/>
              </a:rPr>
              <a:t>Note: first time in scripture someone other than Satan (Matthew 4:3, 6) or demons (Matthew 8:29) recognized Jesus to be the </a:t>
            </a:r>
            <a:r>
              <a:rPr kumimoji="0" lang="en-US" sz="2600" b="0" i="1" u="none" strike="noStrike" kern="1200" cap="none" spc="0" normalizeH="0" baseline="0" noProof="0" dirty="0">
                <a:ln>
                  <a:noFill/>
                </a:ln>
                <a:solidFill>
                  <a:srgbClr val="000000"/>
                </a:solidFill>
                <a:effectLst/>
                <a:uLnTx/>
                <a:uFillTx/>
                <a:latin typeface="Segoe UI Light"/>
                <a:ea typeface="+mn-ea"/>
                <a:cs typeface="+mn-cs"/>
              </a:rPr>
              <a:t>“</a:t>
            </a:r>
            <a:r>
              <a:rPr kumimoji="0" lang="en-US" sz="2600" b="1" i="1" u="none" strike="noStrike" kern="1200" cap="none" spc="0" normalizeH="0" baseline="0" noProof="0" dirty="0">
                <a:ln>
                  <a:noFill/>
                </a:ln>
                <a:solidFill>
                  <a:srgbClr val="000000"/>
                </a:solidFill>
                <a:effectLst/>
                <a:uLnTx/>
                <a:uFillTx/>
                <a:latin typeface="Segoe UI Light"/>
                <a:ea typeface="+mn-ea"/>
                <a:cs typeface="+mn-cs"/>
              </a:rPr>
              <a:t>Son of God</a:t>
            </a:r>
            <a:r>
              <a:rPr kumimoji="0" lang="en-US" sz="2600" b="0" i="1" u="none" strike="noStrike" kern="1200" cap="none" spc="0" normalizeH="0" baseline="0" noProof="0" dirty="0">
                <a:ln>
                  <a:noFill/>
                </a:ln>
                <a:solidFill>
                  <a:srgbClr val="000000"/>
                </a:solidFill>
                <a:effectLst/>
                <a:uLnTx/>
                <a:uFillTx/>
                <a:latin typeface="Segoe UI Light"/>
                <a:ea typeface="+mn-ea"/>
                <a:cs typeface="+mn-cs"/>
              </a:rPr>
              <a:t>.”</a:t>
            </a:r>
            <a:endParaRPr kumimoji="0" lang="en-US" sz="2600" b="0" i="0" u="none" strike="noStrike" kern="1200" cap="none" spc="0" normalizeH="0" baseline="0" noProof="0" dirty="0">
              <a:ln>
                <a:noFill/>
              </a:ln>
              <a:solidFill>
                <a:srgbClr val="000000"/>
              </a:solidFill>
              <a:effectLst/>
              <a:uLnTx/>
              <a:uFillTx/>
              <a:latin typeface="Segoe UI Light"/>
              <a:ea typeface="+mn-ea"/>
              <a:cs typeface="+mn-cs"/>
            </a:endParaRPr>
          </a:p>
        </p:txBody>
      </p:sp>
    </p:spTree>
    <p:extLst>
      <p:ext uri="{BB962C8B-B14F-4D97-AF65-F5344CB8AC3E}">
        <p14:creationId xmlns:p14="http://schemas.microsoft.com/office/powerpoint/2010/main" val="2862044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5">
                                            <p:txEl>
                                              <p:pRg st="0" end="0"/>
                                            </p:txEl>
                                          </p:spTgt>
                                        </p:tgtEl>
                                        <p:attrNameLst>
                                          <p:attrName>style.visibility</p:attrName>
                                        </p:attrNameLst>
                                      </p:cBhvr>
                                      <p:to>
                                        <p:strVal val="visible"/>
                                      </p:to>
                                    </p:set>
                                    <p:animEffect transition="in" filter="fade">
                                      <p:cBhvr>
                                        <p:cTn id="7" dur="500"/>
                                        <p:tgtEl>
                                          <p:spTgt spid="4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5">
                                            <p:txEl>
                                              <p:pRg st="1" end="1"/>
                                            </p:txEl>
                                          </p:spTgt>
                                        </p:tgtEl>
                                        <p:attrNameLst>
                                          <p:attrName>style.visibility</p:attrName>
                                        </p:attrNameLst>
                                      </p:cBhvr>
                                      <p:to>
                                        <p:strVal val="visible"/>
                                      </p:to>
                                    </p:set>
                                    <p:animEffect transition="in" filter="fade">
                                      <p:cBhvr>
                                        <p:cTn id="12" dur="500"/>
                                        <p:tgtEl>
                                          <p:spTgt spid="4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5">
                                            <p:txEl>
                                              <p:pRg st="2" end="2"/>
                                            </p:txEl>
                                          </p:spTgt>
                                        </p:tgtEl>
                                        <p:attrNameLst>
                                          <p:attrName>style.visibility</p:attrName>
                                        </p:attrNameLst>
                                      </p:cBhvr>
                                      <p:to>
                                        <p:strVal val="visible"/>
                                      </p:to>
                                    </p:set>
                                    <p:animEffect transition="in" filter="fade">
                                      <p:cBhvr>
                                        <p:cTn id="17" dur="500"/>
                                        <p:tgtEl>
                                          <p:spTgt spid="4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5">
                                            <p:txEl>
                                              <p:pRg st="3" end="3"/>
                                            </p:txEl>
                                          </p:spTgt>
                                        </p:tgtEl>
                                        <p:attrNameLst>
                                          <p:attrName>style.visibility</p:attrName>
                                        </p:attrNameLst>
                                      </p:cBhvr>
                                      <p:to>
                                        <p:strVal val="visible"/>
                                      </p:to>
                                    </p:set>
                                    <p:animEffect transition="in" filter="fade">
                                      <p:cBhvr>
                                        <p:cTn id="22" dur="500"/>
                                        <p:tgtEl>
                                          <p:spTgt spid="4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5">
                                            <p:txEl>
                                              <p:pRg st="4" end="4"/>
                                            </p:txEl>
                                          </p:spTgt>
                                        </p:tgtEl>
                                        <p:attrNameLst>
                                          <p:attrName>style.visibility</p:attrName>
                                        </p:attrNameLst>
                                      </p:cBhvr>
                                      <p:to>
                                        <p:strVal val="visible"/>
                                      </p:to>
                                    </p:set>
                                    <p:animEffect transition="in" filter="fade">
                                      <p:cBhvr>
                                        <p:cTn id="27" dur="500"/>
                                        <p:tgtEl>
                                          <p:spTgt spid="45">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nodeType="clickEffect">
                                  <p:stCondLst>
                                    <p:cond delay="0"/>
                                  </p:stCondLst>
                                  <p:childTnLst>
                                    <p:set>
                                      <p:cBhvr>
                                        <p:cTn id="31" dur="1" fill="hold">
                                          <p:stCondLst>
                                            <p:cond delay="0"/>
                                          </p:stCondLst>
                                        </p:cTn>
                                        <p:tgtEl>
                                          <p:spTgt spid="45">
                                            <p:txEl>
                                              <p:pRg st="5" end="5"/>
                                            </p:txEl>
                                          </p:spTgt>
                                        </p:tgtEl>
                                        <p:attrNameLst>
                                          <p:attrName>style.visibility</p:attrName>
                                        </p:attrNameLst>
                                      </p:cBhvr>
                                      <p:to>
                                        <p:strVal val="visible"/>
                                      </p:to>
                                    </p:set>
                                    <p:animEffect transition="in" filter="fade">
                                      <p:cBhvr>
                                        <p:cTn id="32" dur="500"/>
                                        <p:tgtEl>
                                          <p:spTgt spid="4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hidden="1">
            <a:extLst>
              <a:ext uri="{FF2B5EF4-FFF2-40B4-BE49-F238E27FC236}">
                <a16:creationId xmlns:a16="http://schemas.microsoft.com/office/drawing/2014/main" id="{B5981CF1-BC08-49F8-B0F9-AAF98EC67450}"/>
              </a:ext>
            </a:extLst>
          </p:cNvPr>
          <p:cNvSpPr>
            <a:spLocks noGrp="1"/>
          </p:cNvSpPr>
          <p:nvPr>
            <p:ph type="title" idx="4294967295"/>
          </p:nvPr>
        </p:nvSpPr>
        <p:spPr>
          <a:xfrm>
            <a:off x="0" y="1131094"/>
            <a:ext cx="7886700" cy="994172"/>
          </a:xfrm>
        </p:spPr>
        <p:txBody>
          <a:bodyPr/>
          <a:lstStyle/>
          <a:p>
            <a:r>
              <a:rPr lang="en-US" dirty="0"/>
              <a:t>Project analysis slide 2</a:t>
            </a:r>
          </a:p>
        </p:txBody>
      </p:sp>
      <p:cxnSp>
        <p:nvCxnSpPr>
          <p:cNvPr id="8" name="Straight Connector 7">
            <a:extLst>
              <a:ext uri="{FF2B5EF4-FFF2-40B4-BE49-F238E27FC236}">
                <a16:creationId xmlns:a16="http://schemas.microsoft.com/office/drawing/2014/main" id="{D0986099-F5F2-4E8B-BE17-81194861A00C}"/>
              </a:ext>
              <a:ext uri="{C183D7F6-B498-43B3-948B-1728B52AA6E4}">
                <adec:decorative xmlns:adec="http://schemas.microsoft.com/office/drawing/2017/decorative" val="1"/>
              </a:ext>
            </a:extLst>
          </p:cNvPr>
          <p:cNvCxnSpPr>
            <a:cxnSpLocks/>
          </p:cNvCxnSpPr>
          <p:nvPr/>
        </p:nvCxnSpPr>
        <p:spPr>
          <a:xfrm>
            <a:off x="7331242" y="654006"/>
            <a:ext cx="1812758" cy="0"/>
          </a:xfrm>
          <a:prstGeom prst="line">
            <a:avLst/>
          </a:prstGeom>
          <a:ln>
            <a:solidFill>
              <a:schemeClr val="accent3">
                <a:lumMod val="50000"/>
              </a:schemeClr>
            </a:solidFill>
            <a:headEnd type="oval"/>
          </a:ln>
        </p:spPr>
        <p:style>
          <a:lnRef idx="1">
            <a:schemeClr val="accent1"/>
          </a:lnRef>
          <a:fillRef idx="0">
            <a:schemeClr val="accent1"/>
          </a:fillRef>
          <a:effectRef idx="0">
            <a:schemeClr val="accent1"/>
          </a:effectRef>
          <a:fontRef idx="minor">
            <a:schemeClr val="tx1"/>
          </a:fontRef>
        </p:style>
      </p:cxnSp>
      <p:sp>
        <p:nvSpPr>
          <p:cNvPr id="11" name="Title 1">
            <a:extLst>
              <a:ext uri="{FF2B5EF4-FFF2-40B4-BE49-F238E27FC236}">
                <a16:creationId xmlns:a16="http://schemas.microsoft.com/office/drawing/2014/main" id="{4E3F5479-058B-4FA8-92E9-18CAB8CDC5C5}"/>
              </a:ext>
            </a:extLst>
          </p:cNvPr>
          <p:cNvSpPr txBox="1">
            <a:spLocks/>
          </p:cNvSpPr>
          <p:nvPr/>
        </p:nvSpPr>
        <p:spPr>
          <a:xfrm>
            <a:off x="1745728" y="255435"/>
            <a:ext cx="5635461" cy="797141"/>
          </a:xfrm>
          <a:prstGeom prst="rect">
            <a:avLst/>
          </a:prstGeom>
        </p:spPr>
        <p:txBody>
          <a:bodyPr vert="horz" wrap="square" lIns="0" tIns="0" rIns="0" bIns="0" rtlCol="0" anchor="t">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marL="0" marR="0" lvl="0" indent="0" algn="ctr" defTabSz="914400" rtl="0" eaLnBrk="1" fontAlgn="auto" latinLnBrk="0" hangingPunct="1">
              <a:lnSpc>
                <a:spcPct val="90000"/>
              </a:lnSpc>
              <a:spcBef>
                <a:spcPct val="0"/>
              </a:spcBef>
              <a:spcAft>
                <a:spcPts val="600"/>
              </a:spcAft>
              <a:buClrTx/>
              <a:buSzTx/>
              <a:buFontTx/>
              <a:buNone/>
              <a:tabLst/>
              <a:defRPr/>
            </a:pPr>
            <a:r>
              <a:rPr kumimoji="0" lang="en-US" sz="3200" b="1" i="0" u="none" strike="noStrike" kern="1200" cap="none" spc="0" normalizeH="0" baseline="0" noProof="0" dirty="0">
                <a:ln>
                  <a:noFill/>
                </a:ln>
                <a:solidFill>
                  <a:srgbClr val="000000">
                    <a:lumMod val="75000"/>
                    <a:lumOff val="25000"/>
                  </a:srgbClr>
                </a:solidFill>
                <a:effectLst/>
                <a:uLnTx/>
                <a:uFillTx/>
                <a:latin typeface="Century Gothic"/>
                <a:ea typeface="+mj-ea"/>
                <a:cs typeface="+mj-cs"/>
              </a:rPr>
              <a:t>Jesus Walks On The Water</a:t>
            </a:r>
          </a:p>
          <a:p>
            <a:pPr marL="0" marR="0" lvl="0" indent="0" algn="ctr" defTabSz="914400" rtl="0" eaLnBrk="1" fontAlgn="auto" latinLnBrk="0" hangingPunct="1">
              <a:lnSpc>
                <a:spcPct val="90000"/>
              </a:lnSpc>
              <a:spcBef>
                <a:spcPct val="0"/>
              </a:spcBef>
              <a:spcAft>
                <a:spcPts val="600"/>
              </a:spcAft>
              <a:buClrTx/>
              <a:buSzTx/>
              <a:buFontTx/>
              <a:buNone/>
              <a:tabLst/>
              <a:defRPr/>
            </a:pPr>
            <a:r>
              <a:rPr kumimoji="0" lang="en-US" sz="2000" b="1" i="0" u="none" strike="noStrike" kern="1200" cap="none" spc="0" normalizeH="0" baseline="0" noProof="0" dirty="0">
                <a:ln>
                  <a:noFill/>
                </a:ln>
                <a:solidFill>
                  <a:srgbClr val="FF0000"/>
                </a:solidFill>
                <a:effectLst/>
                <a:uLnTx/>
                <a:uFillTx/>
                <a:latin typeface="Century Gothic"/>
                <a:ea typeface="+mj-ea"/>
                <a:cs typeface="+mj-cs"/>
              </a:rPr>
              <a:t>Matthew 14:22-36</a:t>
            </a:r>
            <a:r>
              <a:rPr kumimoji="0" lang="en-US" sz="2000" b="1" i="0" u="none" strike="noStrike" kern="1200" cap="none" spc="0" normalizeH="0" baseline="0" noProof="0" dirty="0">
                <a:ln>
                  <a:noFill/>
                </a:ln>
                <a:solidFill>
                  <a:srgbClr val="000000">
                    <a:lumMod val="75000"/>
                    <a:lumOff val="25000"/>
                  </a:srgbClr>
                </a:solidFill>
                <a:effectLst/>
                <a:uLnTx/>
                <a:uFillTx/>
                <a:latin typeface="Century Gothic"/>
                <a:ea typeface="+mj-ea"/>
                <a:cs typeface="+mj-cs"/>
              </a:rPr>
              <a:t>; </a:t>
            </a:r>
            <a:r>
              <a:rPr kumimoji="0" lang="en-US" sz="2000" b="1" i="0" u="none" strike="noStrike" kern="1200" cap="none" spc="0" normalizeH="0" baseline="0" noProof="0" dirty="0">
                <a:ln>
                  <a:noFill/>
                </a:ln>
                <a:solidFill>
                  <a:srgbClr val="000000"/>
                </a:solidFill>
                <a:effectLst/>
                <a:uLnTx/>
                <a:uFillTx/>
                <a:latin typeface="Century Gothic"/>
                <a:ea typeface="+mj-ea"/>
                <a:cs typeface="+mj-cs"/>
              </a:rPr>
              <a:t>Mark 6:45-56</a:t>
            </a:r>
            <a:r>
              <a:rPr kumimoji="0" lang="en-US" sz="2000" b="1" i="0" u="none" strike="noStrike" kern="1200" cap="none" spc="0" normalizeH="0" baseline="0" noProof="0" dirty="0">
                <a:ln>
                  <a:noFill/>
                </a:ln>
                <a:solidFill>
                  <a:srgbClr val="000000">
                    <a:lumMod val="75000"/>
                    <a:lumOff val="25000"/>
                  </a:srgbClr>
                </a:solidFill>
                <a:effectLst/>
                <a:uLnTx/>
                <a:uFillTx/>
                <a:latin typeface="Century Gothic"/>
                <a:ea typeface="+mj-ea"/>
                <a:cs typeface="+mj-cs"/>
              </a:rPr>
              <a:t>; </a:t>
            </a:r>
            <a:r>
              <a:rPr kumimoji="0" lang="en-US" sz="2000" b="1" i="0" u="none" strike="noStrike" kern="1200" cap="none" spc="0" normalizeH="0" baseline="0" noProof="0" dirty="0">
                <a:ln>
                  <a:noFill/>
                </a:ln>
                <a:solidFill>
                  <a:srgbClr val="000000"/>
                </a:solidFill>
                <a:effectLst/>
                <a:uLnTx/>
                <a:uFillTx/>
                <a:latin typeface="Century Gothic"/>
                <a:ea typeface="+mj-ea"/>
                <a:cs typeface="+mj-cs"/>
              </a:rPr>
              <a:t>John 6:15-21</a:t>
            </a:r>
            <a:endParaRPr kumimoji="0" lang="en-US" sz="2000" b="0" i="0" u="none" strike="noStrike" kern="1200" cap="none" spc="0" normalizeH="0" baseline="0" noProof="0" dirty="0">
              <a:ln>
                <a:noFill/>
              </a:ln>
              <a:solidFill>
                <a:srgbClr val="000000"/>
              </a:solidFill>
              <a:effectLst/>
              <a:uLnTx/>
              <a:uFillTx/>
              <a:latin typeface="Century Gothic"/>
              <a:ea typeface="+mj-ea"/>
              <a:cs typeface="+mj-cs"/>
            </a:endParaRPr>
          </a:p>
        </p:txBody>
      </p:sp>
      <p:cxnSp>
        <p:nvCxnSpPr>
          <p:cNvPr id="14" name="Straight Connector 13">
            <a:extLst>
              <a:ext uri="{FF2B5EF4-FFF2-40B4-BE49-F238E27FC236}">
                <a16:creationId xmlns:a16="http://schemas.microsoft.com/office/drawing/2014/main" id="{83E690F4-843A-47A5-8620-4FB01C0D8E68}"/>
              </a:ext>
              <a:ext uri="{C183D7F6-B498-43B3-948B-1728B52AA6E4}">
                <adec:decorative xmlns:adec="http://schemas.microsoft.com/office/drawing/2017/decorative" val="1"/>
              </a:ext>
            </a:extLst>
          </p:cNvPr>
          <p:cNvCxnSpPr>
            <a:cxnSpLocks/>
          </p:cNvCxnSpPr>
          <p:nvPr/>
        </p:nvCxnSpPr>
        <p:spPr>
          <a:xfrm>
            <a:off x="0" y="671908"/>
            <a:ext cx="1844842" cy="0"/>
          </a:xfrm>
          <a:prstGeom prst="line">
            <a:avLst/>
          </a:prstGeom>
          <a:ln>
            <a:solidFill>
              <a:schemeClr val="accent3">
                <a:lumMod val="50000"/>
              </a:schemeClr>
            </a:solidFill>
            <a:tailEnd type="oval"/>
          </a:ln>
        </p:spPr>
        <p:style>
          <a:lnRef idx="1">
            <a:schemeClr val="accent1"/>
          </a:lnRef>
          <a:fillRef idx="0">
            <a:schemeClr val="accent1"/>
          </a:fillRef>
          <a:effectRef idx="0">
            <a:schemeClr val="accent1"/>
          </a:effectRef>
          <a:fontRef idx="minor">
            <a:schemeClr val="tx1"/>
          </a:fontRef>
        </p:style>
      </p:cxnSp>
      <p:grpSp>
        <p:nvGrpSpPr>
          <p:cNvPr id="31" name="Group 30" descr="Icons of bar chart and line graph.">
            <a:extLst>
              <a:ext uri="{FF2B5EF4-FFF2-40B4-BE49-F238E27FC236}">
                <a16:creationId xmlns:a16="http://schemas.microsoft.com/office/drawing/2014/main" id="{044C3643-8A0E-47C1-BEB8-C73203B5E58D}"/>
              </a:ext>
            </a:extLst>
          </p:cNvPr>
          <p:cNvGrpSpPr/>
          <p:nvPr/>
        </p:nvGrpSpPr>
        <p:grpSpPr>
          <a:xfrm>
            <a:off x="3536746" y="2215153"/>
            <a:ext cx="260759" cy="260759"/>
            <a:chOff x="4319588" y="2492375"/>
            <a:chExt cx="287338" cy="287338"/>
          </a:xfrm>
          <a:solidFill>
            <a:schemeClr val="bg1"/>
          </a:solidFill>
        </p:grpSpPr>
        <p:sp>
          <p:nvSpPr>
            <p:cNvPr id="32" name="Freeform 372">
              <a:extLst>
                <a:ext uri="{FF2B5EF4-FFF2-40B4-BE49-F238E27FC236}">
                  <a16:creationId xmlns:a16="http://schemas.microsoft.com/office/drawing/2014/main" id="{56E8F5A5-5318-470B-8F42-337C264086AA}"/>
                </a:ext>
              </a:extLst>
            </p:cNvPr>
            <p:cNvSpPr>
              <a:spLocks/>
            </p:cNvSpPr>
            <p:nvPr/>
          </p:nvSpPr>
          <p:spPr bwMode="auto">
            <a:xfrm>
              <a:off x="4319588" y="2587625"/>
              <a:ext cx="287338" cy="192088"/>
            </a:xfrm>
            <a:custGeom>
              <a:avLst/>
              <a:gdLst>
                <a:gd name="T0" fmla="*/ 843 w 904"/>
                <a:gd name="T1" fmla="*/ 572 h 602"/>
                <a:gd name="T2" fmla="*/ 843 w 904"/>
                <a:gd name="T3" fmla="*/ 12 h 602"/>
                <a:gd name="T4" fmla="*/ 841 w 904"/>
                <a:gd name="T5" fmla="*/ 7 h 602"/>
                <a:gd name="T6" fmla="*/ 836 w 904"/>
                <a:gd name="T7" fmla="*/ 3 h 602"/>
                <a:gd name="T8" fmla="*/ 831 w 904"/>
                <a:gd name="T9" fmla="*/ 1 h 602"/>
                <a:gd name="T10" fmla="*/ 708 w 904"/>
                <a:gd name="T11" fmla="*/ 0 h 602"/>
                <a:gd name="T12" fmla="*/ 702 w 904"/>
                <a:gd name="T13" fmla="*/ 2 h 602"/>
                <a:gd name="T14" fmla="*/ 697 w 904"/>
                <a:gd name="T15" fmla="*/ 5 h 602"/>
                <a:gd name="T16" fmla="*/ 694 w 904"/>
                <a:gd name="T17" fmla="*/ 9 h 602"/>
                <a:gd name="T18" fmla="*/ 693 w 904"/>
                <a:gd name="T19" fmla="*/ 16 h 602"/>
                <a:gd name="T20" fmla="*/ 632 w 904"/>
                <a:gd name="T21" fmla="*/ 572 h 602"/>
                <a:gd name="T22" fmla="*/ 632 w 904"/>
                <a:gd name="T23" fmla="*/ 283 h 602"/>
                <a:gd name="T24" fmla="*/ 630 w 904"/>
                <a:gd name="T25" fmla="*/ 277 h 602"/>
                <a:gd name="T26" fmla="*/ 626 w 904"/>
                <a:gd name="T27" fmla="*/ 274 h 602"/>
                <a:gd name="T28" fmla="*/ 621 w 904"/>
                <a:gd name="T29" fmla="*/ 271 h 602"/>
                <a:gd name="T30" fmla="*/ 497 w 904"/>
                <a:gd name="T31" fmla="*/ 271 h 602"/>
                <a:gd name="T32" fmla="*/ 491 w 904"/>
                <a:gd name="T33" fmla="*/ 272 h 602"/>
                <a:gd name="T34" fmla="*/ 487 w 904"/>
                <a:gd name="T35" fmla="*/ 275 h 602"/>
                <a:gd name="T36" fmla="*/ 483 w 904"/>
                <a:gd name="T37" fmla="*/ 281 h 602"/>
                <a:gd name="T38" fmla="*/ 482 w 904"/>
                <a:gd name="T39" fmla="*/ 286 h 602"/>
                <a:gd name="T40" fmla="*/ 421 w 904"/>
                <a:gd name="T41" fmla="*/ 572 h 602"/>
                <a:gd name="T42" fmla="*/ 421 w 904"/>
                <a:gd name="T43" fmla="*/ 193 h 602"/>
                <a:gd name="T44" fmla="*/ 419 w 904"/>
                <a:gd name="T45" fmla="*/ 187 h 602"/>
                <a:gd name="T46" fmla="*/ 415 w 904"/>
                <a:gd name="T47" fmla="*/ 183 h 602"/>
                <a:gd name="T48" fmla="*/ 409 w 904"/>
                <a:gd name="T49" fmla="*/ 181 h 602"/>
                <a:gd name="T50" fmla="*/ 286 w 904"/>
                <a:gd name="T51" fmla="*/ 181 h 602"/>
                <a:gd name="T52" fmla="*/ 281 w 904"/>
                <a:gd name="T53" fmla="*/ 182 h 602"/>
                <a:gd name="T54" fmla="*/ 275 w 904"/>
                <a:gd name="T55" fmla="*/ 185 h 602"/>
                <a:gd name="T56" fmla="*/ 272 w 904"/>
                <a:gd name="T57" fmla="*/ 190 h 602"/>
                <a:gd name="T58" fmla="*/ 271 w 904"/>
                <a:gd name="T59" fmla="*/ 196 h 602"/>
                <a:gd name="T60" fmla="*/ 211 w 904"/>
                <a:gd name="T61" fmla="*/ 572 h 602"/>
                <a:gd name="T62" fmla="*/ 211 w 904"/>
                <a:gd name="T63" fmla="*/ 404 h 602"/>
                <a:gd name="T64" fmla="*/ 209 w 904"/>
                <a:gd name="T65" fmla="*/ 399 h 602"/>
                <a:gd name="T66" fmla="*/ 205 w 904"/>
                <a:gd name="T67" fmla="*/ 394 h 602"/>
                <a:gd name="T68" fmla="*/ 199 w 904"/>
                <a:gd name="T69" fmla="*/ 392 h 602"/>
                <a:gd name="T70" fmla="*/ 76 w 904"/>
                <a:gd name="T71" fmla="*/ 391 h 602"/>
                <a:gd name="T72" fmla="*/ 69 w 904"/>
                <a:gd name="T73" fmla="*/ 392 h 602"/>
                <a:gd name="T74" fmla="*/ 65 w 904"/>
                <a:gd name="T75" fmla="*/ 396 h 602"/>
                <a:gd name="T76" fmla="*/ 62 w 904"/>
                <a:gd name="T77" fmla="*/ 401 h 602"/>
                <a:gd name="T78" fmla="*/ 61 w 904"/>
                <a:gd name="T79" fmla="*/ 406 h 602"/>
                <a:gd name="T80" fmla="*/ 15 w 904"/>
                <a:gd name="T81" fmla="*/ 572 h 602"/>
                <a:gd name="T82" fmla="*/ 9 w 904"/>
                <a:gd name="T83" fmla="*/ 573 h 602"/>
                <a:gd name="T84" fmla="*/ 5 w 904"/>
                <a:gd name="T85" fmla="*/ 577 h 602"/>
                <a:gd name="T86" fmla="*/ 2 w 904"/>
                <a:gd name="T87" fmla="*/ 581 h 602"/>
                <a:gd name="T88" fmla="*/ 0 w 904"/>
                <a:gd name="T89" fmla="*/ 587 h 602"/>
                <a:gd name="T90" fmla="*/ 2 w 904"/>
                <a:gd name="T91" fmla="*/ 593 h 602"/>
                <a:gd name="T92" fmla="*/ 5 w 904"/>
                <a:gd name="T93" fmla="*/ 598 h 602"/>
                <a:gd name="T94" fmla="*/ 9 w 904"/>
                <a:gd name="T95" fmla="*/ 601 h 602"/>
                <a:gd name="T96" fmla="*/ 15 w 904"/>
                <a:gd name="T97" fmla="*/ 602 h 602"/>
                <a:gd name="T98" fmla="*/ 196 w 904"/>
                <a:gd name="T99" fmla="*/ 602 h 602"/>
                <a:gd name="T100" fmla="*/ 406 w 904"/>
                <a:gd name="T101" fmla="*/ 602 h 602"/>
                <a:gd name="T102" fmla="*/ 617 w 904"/>
                <a:gd name="T103" fmla="*/ 602 h 602"/>
                <a:gd name="T104" fmla="*/ 828 w 904"/>
                <a:gd name="T105" fmla="*/ 602 h 602"/>
                <a:gd name="T106" fmla="*/ 891 w 904"/>
                <a:gd name="T107" fmla="*/ 602 h 602"/>
                <a:gd name="T108" fmla="*/ 896 w 904"/>
                <a:gd name="T109" fmla="*/ 600 h 602"/>
                <a:gd name="T110" fmla="*/ 901 w 904"/>
                <a:gd name="T111" fmla="*/ 596 h 602"/>
                <a:gd name="T112" fmla="*/ 903 w 904"/>
                <a:gd name="T113" fmla="*/ 591 h 602"/>
                <a:gd name="T114" fmla="*/ 903 w 904"/>
                <a:gd name="T115" fmla="*/ 584 h 602"/>
                <a:gd name="T116" fmla="*/ 901 w 904"/>
                <a:gd name="T117" fmla="*/ 579 h 602"/>
                <a:gd name="T118" fmla="*/ 896 w 904"/>
                <a:gd name="T119" fmla="*/ 575 h 602"/>
                <a:gd name="T120" fmla="*/ 891 w 904"/>
                <a:gd name="T121" fmla="*/ 572 h 60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Lst>
              <a:rect l="0" t="0" r="r" b="b"/>
              <a:pathLst>
                <a:path w="904" h="602">
                  <a:moveTo>
                    <a:pt x="889" y="572"/>
                  </a:moveTo>
                  <a:lnTo>
                    <a:pt x="843" y="572"/>
                  </a:lnTo>
                  <a:lnTo>
                    <a:pt x="843" y="16"/>
                  </a:lnTo>
                  <a:lnTo>
                    <a:pt x="843" y="12"/>
                  </a:lnTo>
                  <a:lnTo>
                    <a:pt x="842" y="9"/>
                  </a:lnTo>
                  <a:lnTo>
                    <a:pt x="841" y="7"/>
                  </a:lnTo>
                  <a:lnTo>
                    <a:pt x="838" y="5"/>
                  </a:lnTo>
                  <a:lnTo>
                    <a:pt x="836" y="3"/>
                  </a:lnTo>
                  <a:lnTo>
                    <a:pt x="834" y="2"/>
                  </a:lnTo>
                  <a:lnTo>
                    <a:pt x="831" y="1"/>
                  </a:lnTo>
                  <a:lnTo>
                    <a:pt x="828" y="1"/>
                  </a:lnTo>
                  <a:lnTo>
                    <a:pt x="708" y="0"/>
                  </a:lnTo>
                  <a:lnTo>
                    <a:pt x="704" y="1"/>
                  </a:lnTo>
                  <a:lnTo>
                    <a:pt x="702" y="2"/>
                  </a:lnTo>
                  <a:lnTo>
                    <a:pt x="699" y="3"/>
                  </a:lnTo>
                  <a:lnTo>
                    <a:pt x="697" y="5"/>
                  </a:lnTo>
                  <a:lnTo>
                    <a:pt x="695" y="7"/>
                  </a:lnTo>
                  <a:lnTo>
                    <a:pt x="694" y="9"/>
                  </a:lnTo>
                  <a:lnTo>
                    <a:pt x="693" y="12"/>
                  </a:lnTo>
                  <a:lnTo>
                    <a:pt x="693" y="16"/>
                  </a:lnTo>
                  <a:lnTo>
                    <a:pt x="693" y="572"/>
                  </a:lnTo>
                  <a:lnTo>
                    <a:pt x="632" y="572"/>
                  </a:lnTo>
                  <a:lnTo>
                    <a:pt x="632" y="286"/>
                  </a:lnTo>
                  <a:lnTo>
                    <a:pt x="632" y="283"/>
                  </a:lnTo>
                  <a:lnTo>
                    <a:pt x="631" y="281"/>
                  </a:lnTo>
                  <a:lnTo>
                    <a:pt x="630" y="277"/>
                  </a:lnTo>
                  <a:lnTo>
                    <a:pt x="628" y="275"/>
                  </a:lnTo>
                  <a:lnTo>
                    <a:pt x="626" y="274"/>
                  </a:lnTo>
                  <a:lnTo>
                    <a:pt x="623" y="272"/>
                  </a:lnTo>
                  <a:lnTo>
                    <a:pt x="621" y="271"/>
                  </a:lnTo>
                  <a:lnTo>
                    <a:pt x="617" y="271"/>
                  </a:lnTo>
                  <a:lnTo>
                    <a:pt x="497" y="271"/>
                  </a:lnTo>
                  <a:lnTo>
                    <a:pt x="494" y="271"/>
                  </a:lnTo>
                  <a:lnTo>
                    <a:pt x="491" y="272"/>
                  </a:lnTo>
                  <a:lnTo>
                    <a:pt x="489" y="274"/>
                  </a:lnTo>
                  <a:lnTo>
                    <a:pt x="487" y="275"/>
                  </a:lnTo>
                  <a:lnTo>
                    <a:pt x="484" y="277"/>
                  </a:lnTo>
                  <a:lnTo>
                    <a:pt x="483" y="281"/>
                  </a:lnTo>
                  <a:lnTo>
                    <a:pt x="482" y="283"/>
                  </a:lnTo>
                  <a:lnTo>
                    <a:pt x="482" y="286"/>
                  </a:lnTo>
                  <a:lnTo>
                    <a:pt x="482" y="572"/>
                  </a:lnTo>
                  <a:lnTo>
                    <a:pt x="421" y="572"/>
                  </a:lnTo>
                  <a:lnTo>
                    <a:pt x="421" y="196"/>
                  </a:lnTo>
                  <a:lnTo>
                    <a:pt x="421" y="193"/>
                  </a:lnTo>
                  <a:lnTo>
                    <a:pt x="420" y="190"/>
                  </a:lnTo>
                  <a:lnTo>
                    <a:pt x="419" y="187"/>
                  </a:lnTo>
                  <a:lnTo>
                    <a:pt x="417" y="185"/>
                  </a:lnTo>
                  <a:lnTo>
                    <a:pt x="415" y="183"/>
                  </a:lnTo>
                  <a:lnTo>
                    <a:pt x="413" y="182"/>
                  </a:lnTo>
                  <a:lnTo>
                    <a:pt x="409" y="181"/>
                  </a:lnTo>
                  <a:lnTo>
                    <a:pt x="406" y="181"/>
                  </a:lnTo>
                  <a:lnTo>
                    <a:pt x="286" y="181"/>
                  </a:lnTo>
                  <a:lnTo>
                    <a:pt x="283" y="181"/>
                  </a:lnTo>
                  <a:lnTo>
                    <a:pt x="281" y="182"/>
                  </a:lnTo>
                  <a:lnTo>
                    <a:pt x="277" y="183"/>
                  </a:lnTo>
                  <a:lnTo>
                    <a:pt x="275" y="185"/>
                  </a:lnTo>
                  <a:lnTo>
                    <a:pt x="273" y="187"/>
                  </a:lnTo>
                  <a:lnTo>
                    <a:pt x="272" y="190"/>
                  </a:lnTo>
                  <a:lnTo>
                    <a:pt x="271" y="193"/>
                  </a:lnTo>
                  <a:lnTo>
                    <a:pt x="271" y="196"/>
                  </a:lnTo>
                  <a:lnTo>
                    <a:pt x="271" y="572"/>
                  </a:lnTo>
                  <a:lnTo>
                    <a:pt x="211" y="572"/>
                  </a:lnTo>
                  <a:lnTo>
                    <a:pt x="211" y="406"/>
                  </a:lnTo>
                  <a:lnTo>
                    <a:pt x="211" y="404"/>
                  </a:lnTo>
                  <a:lnTo>
                    <a:pt x="210" y="401"/>
                  </a:lnTo>
                  <a:lnTo>
                    <a:pt x="209" y="399"/>
                  </a:lnTo>
                  <a:lnTo>
                    <a:pt x="207" y="396"/>
                  </a:lnTo>
                  <a:lnTo>
                    <a:pt x="205" y="394"/>
                  </a:lnTo>
                  <a:lnTo>
                    <a:pt x="201" y="393"/>
                  </a:lnTo>
                  <a:lnTo>
                    <a:pt x="199" y="392"/>
                  </a:lnTo>
                  <a:lnTo>
                    <a:pt x="196" y="391"/>
                  </a:lnTo>
                  <a:lnTo>
                    <a:pt x="76" y="391"/>
                  </a:lnTo>
                  <a:lnTo>
                    <a:pt x="73" y="392"/>
                  </a:lnTo>
                  <a:lnTo>
                    <a:pt x="69" y="392"/>
                  </a:lnTo>
                  <a:lnTo>
                    <a:pt x="67" y="394"/>
                  </a:lnTo>
                  <a:lnTo>
                    <a:pt x="65" y="396"/>
                  </a:lnTo>
                  <a:lnTo>
                    <a:pt x="63" y="399"/>
                  </a:lnTo>
                  <a:lnTo>
                    <a:pt x="62" y="401"/>
                  </a:lnTo>
                  <a:lnTo>
                    <a:pt x="61" y="404"/>
                  </a:lnTo>
                  <a:lnTo>
                    <a:pt x="61" y="406"/>
                  </a:lnTo>
                  <a:lnTo>
                    <a:pt x="61" y="572"/>
                  </a:lnTo>
                  <a:lnTo>
                    <a:pt x="15" y="572"/>
                  </a:lnTo>
                  <a:lnTo>
                    <a:pt x="13" y="572"/>
                  </a:lnTo>
                  <a:lnTo>
                    <a:pt x="9" y="573"/>
                  </a:lnTo>
                  <a:lnTo>
                    <a:pt x="7" y="575"/>
                  </a:lnTo>
                  <a:lnTo>
                    <a:pt x="5" y="577"/>
                  </a:lnTo>
                  <a:lnTo>
                    <a:pt x="3" y="579"/>
                  </a:lnTo>
                  <a:lnTo>
                    <a:pt x="2" y="581"/>
                  </a:lnTo>
                  <a:lnTo>
                    <a:pt x="1" y="584"/>
                  </a:lnTo>
                  <a:lnTo>
                    <a:pt x="0" y="587"/>
                  </a:lnTo>
                  <a:lnTo>
                    <a:pt x="1" y="591"/>
                  </a:lnTo>
                  <a:lnTo>
                    <a:pt x="2" y="593"/>
                  </a:lnTo>
                  <a:lnTo>
                    <a:pt x="3" y="596"/>
                  </a:lnTo>
                  <a:lnTo>
                    <a:pt x="5" y="598"/>
                  </a:lnTo>
                  <a:lnTo>
                    <a:pt x="7" y="600"/>
                  </a:lnTo>
                  <a:lnTo>
                    <a:pt x="9" y="601"/>
                  </a:lnTo>
                  <a:lnTo>
                    <a:pt x="13" y="602"/>
                  </a:lnTo>
                  <a:lnTo>
                    <a:pt x="15" y="602"/>
                  </a:lnTo>
                  <a:lnTo>
                    <a:pt x="76" y="602"/>
                  </a:lnTo>
                  <a:lnTo>
                    <a:pt x="196" y="602"/>
                  </a:lnTo>
                  <a:lnTo>
                    <a:pt x="286" y="602"/>
                  </a:lnTo>
                  <a:lnTo>
                    <a:pt x="406" y="602"/>
                  </a:lnTo>
                  <a:lnTo>
                    <a:pt x="497" y="602"/>
                  </a:lnTo>
                  <a:lnTo>
                    <a:pt x="617" y="602"/>
                  </a:lnTo>
                  <a:lnTo>
                    <a:pt x="708" y="602"/>
                  </a:lnTo>
                  <a:lnTo>
                    <a:pt x="828" y="602"/>
                  </a:lnTo>
                  <a:lnTo>
                    <a:pt x="889" y="602"/>
                  </a:lnTo>
                  <a:lnTo>
                    <a:pt x="891" y="602"/>
                  </a:lnTo>
                  <a:lnTo>
                    <a:pt x="894" y="601"/>
                  </a:lnTo>
                  <a:lnTo>
                    <a:pt x="896" y="600"/>
                  </a:lnTo>
                  <a:lnTo>
                    <a:pt x="898" y="598"/>
                  </a:lnTo>
                  <a:lnTo>
                    <a:pt x="901" y="596"/>
                  </a:lnTo>
                  <a:lnTo>
                    <a:pt x="902" y="593"/>
                  </a:lnTo>
                  <a:lnTo>
                    <a:pt x="903" y="591"/>
                  </a:lnTo>
                  <a:lnTo>
                    <a:pt x="904" y="587"/>
                  </a:lnTo>
                  <a:lnTo>
                    <a:pt x="903" y="584"/>
                  </a:lnTo>
                  <a:lnTo>
                    <a:pt x="902" y="581"/>
                  </a:lnTo>
                  <a:lnTo>
                    <a:pt x="901" y="579"/>
                  </a:lnTo>
                  <a:lnTo>
                    <a:pt x="898" y="577"/>
                  </a:lnTo>
                  <a:lnTo>
                    <a:pt x="896" y="575"/>
                  </a:lnTo>
                  <a:lnTo>
                    <a:pt x="894" y="573"/>
                  </a:lnTo>
                  <a:lnTo>
                    <a:pt x="891" y="572"/>
                  </a:lnTo>
                  <a:lnTo>
                    <a:pt x="889" y="572"/>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srgbClr val="000000"/>
                </a:solidFill>
                <a:effectLst/>
                <a:uLnTx/>
                <a:uFillTx/>
                <a:latin typeface="Segoe UI Light"/>
                <a:ea typeface="+mn-ea"/>
                <a:cs typeface="+mn-cs"/>
              </a:endParaRPr>
            </a:p>
          </p:txBody>
        </p:sp>
        <p:sp>
          <p:nvSpPr>
            <p:cNvPr id="33" name="Freeform 373">
              <a:extLst>
                <a:ext uri="{FF2B5EF4-FFF2-40B4-BE49-F238E27FC236}">
                  <a16:creationId xmlns:a16="http://schemas.microsoft.com/office/drawing/2014/main" id="{6AA1356D-8F1B-4281-BEC5-5B4EBF7467B1}"/>
                </a:ext>
              </a:extLst>
            </p:cNvPr>
            <p:cNvSpPr>
              <a:spLocks/>
            </p:cNvSpPr>
            <p:nvPr/>
          </p:nvSpPr>
          <p:spPr bwMode="auto">
            <a:xfrm>
              <a:off x="4338638" y="2492375"/>
              <a:ext cx="252413" cy="157163"/>
            </a:xfrm>
            <a:custGeom>
              <a:avLst/>
              <a:gdLst>
                <a:gd name="T0" fmla="*/ 77 w 797"/>
                <a:gd name="T1" fmla="*/ 494 h 497"/>
                <a:gd name="T2" fmla="*/ 97 w 797"/>
                <a:gd name="T3" fmla="*/ 483 h 497"/>
                <a:gd name="T4" fmla="*/ 112 w 797"/>
                <a:gd name="T5" fmla="*/ 466 h 497"/>
                <a:gd name="T6" fmla="*/ 120 w 797"/>
                <a:gd name="T7" fmla="*/ 443 h 497"/>
                <a:gd name="T8" fmla="*/ 116 w 797"/>
                <a:gd name="T9" fmla="*/ 416 h 497"/>
                <a:gd name="T10" fmla="*/ 267 w 797"/>
                <a:gd name="T11" fmla="*/ 298 h 497"/>
                <a:gd name="T12" fmla="*/ 300 w 797"/>
                <a:gd name="T13" fmla="*/ 299 h 497"/>
                <a:gd name="T14" fmla="*/ 325 w 797"/>
                <a:gd name="T15" fmla="*/ 287 h 497"/>
                <a:gd name="T16" fmla="*/ 451 w 797"/>
                <a:gd name="T17" fmla="*/ 327 h 497"/>
                <a:gd name="T18" fmla="*/ 454 w 797"/>
                <a:gd name="T19" fmla="*/ 349 h 497"/>
                <a:gd name="T20" fmla="*/ 464 w 797"/>
                <a:gd name="T21" fmla="*/ 369 h 497"/>
                <a:gd name="T22" fmla="*/ 482 w 797"/>
                <a:gd name="T23" fmla="*/ 384 h 497"/>
                <a:gd name="T24" fmla="*/ 505 w 797"/>
                <a:gd name="T25" fmla="*/ 391 h 497"/>
                <a:gd name="T26" fmla="*/ 529 w 797"/>
                <a:gd name="T27" fmla="*/ 389 h 497"/>
                <a:gd name="T28" fmla="*/ 550 w 797"/>
                <a:gd name="T29" fmla="*/ 378 h 497"/>
                <a:gd name="T30" fmla="*/ 564 w 797"/>
                <a:gd name="T31" fmla="*/ 360 h 497"/>
                <a:gd name="T32" fmla="*/ 571 w 797"/>
                <a:gd name="T33" fmla="*/ 337 h 497"/>
                <a:gd name="T34" fmla="*/ 565 w 797"/>
                <a:gd name="T35" fmla="*/ 304 h 497"/>
                <a:gd name="T36" fmla="*/ 724 w 797"/>
                <a:gd name="T37" fmla="*/ 119 h 497"/>
                <a:gd name="T38" fmla="*/ 750 w 797"/>
                <a:gd name="T39" fmla="*/ 119 h 497"/>
                <a:gd name="T40" fmla="*/ 771 w 797"/>
                <a:gd name="T41" fmla="*/ 110 h 497"/>
                <a:gd name="T42" fmla="*/ 787 w 797"/>
                <a:gd name="T43" fmla="*/ 94 h 497"/>
                <a:gd name="T44" fmla="*/ 796 w 797"/>
                <a:gd name="T45" fmla="*/ 72 h 497"/>
                <a:gd name="T46" fmla="*/ 796 w 797"/>
                <a:gd name="T47" fmla="*/ 48 h 497"/>
                <a:gd name="T48" fmla="*/ 787 w 797"/>
                <a:gd name="T49" fmla="*/ 27 h 497"/>
                <a:gd name="T50" fmla="*/ 771 w 797"/>
                <a:gd name="T51" fmla="*/ 10 h 497"/>
                <a:gd name="T52" fmla="*/ 750 w 797"/>
                <a:gd name="T53" fmla="*/ 1 h 497"/>
                <a:gd name="T54" fmla="*/ 725 w 797"/>
                <a:gd name="T55" fmla="*/ 1 h 497"/>
                <a:gd name="T56" fmla="*/ 703 w 797"/>
                <a:gd name="T57" fmla="*/ 10 h 497"/>
                <a:gd name="T58" fmla="*/ 687 w 797"/>
                <a:gd name="T59" fmla="*/ 27 h 497"/>
                <a:gd name="T60" fmla="*/ 678 w 797"/>
                <a:gd name="T61" fmla="*/ 48 h 497"/>
                <a:gd name="T62" fmla="*/ 680 w 797"/>
                <a:gd name="T63" fmla="*/ 79 h 497"/>
                <a:gd name="T64" fmla="*/ 531 w 797"/>
                <a:gd name="T65" fmla="*/ 275 h 497"/>
                <a:gd name="T66" fmla="*/ 504 w 797"/>
                <a:gd name="T67" fmla="*/ 272 h 497"/>
                <a:gd name="T68" fmla="*/ 478 w 797"/>
                <a:gd name="T69" fmla="*/ 281 h 497"/>
                <a:gd name="T70" fmla="*/ 345 w 797"/>
                <a:gd name="T71" fmla="*/ 248 h 497"/>
                <a:gd name="T72" fmla="*/ 344 w 797"/>
                <a:gd name="T73" fmla="*/ 229 h 497"/>
                <a:gd name="T74" fmla="*/ 336 w 797"/>
                <a:gd name="T75" fmla="*/ 207 h 497"/>
                <a:gd name="T76" fmla="*/ 319 w 797"/>
                <a:gd name="T77" fmla="*/ 191 h 497"/>
                <a:gd name="T78" fmla="*/ 298 w 797"/>
                <a:gd name="T79" fmla="*/ 181 h 497"/>
                <a:gd name="T80" fmla="*/ 273 w 797"/>
                <a:gd name="T81" fmla="*/ 181 h 497"/>
                <a:gd name="T82" fmla="*/ 252 w 797"/>
                <a:gd name="T83" fmla="*/ 191 h 497"/>
                <a:gd name="T84" fmla="*/ 236 w 797"/>
                <a:gd name="T85" fmla="*/ 207 h 497"/>
                <a:gd name="T86" fmla="*/ 226 w 797"/>
                <a:gd name="T87" fmla="*/ 229 h 497"/>
                <a:gd name="T88" fmla="*/ 227 w 797"/>
                <a:gd name="T89" fmla="*/ 254 h 497"/>
                <a:gd name="T90" fmla="*/ 86 w 797"/>
                <a:gd name="T91" fmla="*/ 382 h 497"/>
                <a:gd name="T92" fmla="*/ 53 w 797"/>
                <a:gd name="T93" fmla="*/ 377 h 497"/>
                <a:gd name="T94" fmla="*/ 31 w 797"/>
                <a:gd name="T95" fmla="*/ 383 h 497"/>
                <a:gd name="T96" fmla="*/ 13 w 797"/>
                <a:gd name="T97" fmla="*/ 398 h 497"/>
                <a:gd name="T98" fmla="*/ 2 w 797"/>
                <a:gd name="T99" fmla="*/ 419 h 497"/>
                <a:gd name="T100" fmla="*/ 0 w 797"/>
                <a:gd name="T101" fmla="*/ 443 h 497"/>
                <a:gd name="T102" fmla="*/ 6 w 797"/>
                <a:gd name="T103" fmla="*/ 466 h 497"/>
                <a:gd name="T104" fmla="*/ 21 w 797"/>
                <a:gd name="T105" fmla="*/ 483 h 497"/>
                <a:gd name="T106" fmla="*/ 42 w 797"/>
                <a:gd name="T107" fmla="*/ 494 h 497"/>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Lst>
              <a:rect l="0" t="0" r="r" b="b"/>
              <a:pathLst>
                <a:path w="797" h="497">
                  <a:moveTo>
                    <a:pt x="60" y="497"/>
                  </a:moveTo>
                  <a:lnTo>
                    <a:pt x="65" y="497"/>
                  </a:lnTo>
                  <a:lnTo>
                    <a:pt x="72" y="496"/>
                  </a:lnTo>
                  <a:lnTo>
                    <a:pt x="77" y="494"/>
                  </a:lnTo>
                  <a:lnTo>
                    <a:pt x="83" y="493"/>
                  </a:lnTo>
                  <a:lnTo>
                    <a:pt x="89" y="489"/>
                  </a:lnTo>
                  <a:lnTo>
                    <a:pt x="93" y="486"/>
                  </a:lnTo>
                  <a:lnTo>
                    <a:pt x="97" y="483"/>
                  </a:lnTo>
                  <a:lnTo>
                    <a:pt x="102" y="480"/>
                  </a:lnTo>
                  <a:lnTo>
                    <a:pt x="106" y="475"/>
                  </a:lnTo>
                  <a:lnTo>
                    <a:pt x="109" y="470"/>
                  </a:lnTo>
                  <a:lnTo>
                    <a:pt x="112" y="466"/>
                  </a:lnTo>
                  <a:lnTo>
                    <a:pt x="115" y="460"/>
                  </a:lnTo>
                  <a:lnTo>
                    <a:pt x="117" y="455"/>
                  </a:lnTo>
                  <a:lnTo>
                    <a:pt x="119" y="449"/>
                  </a:lnTo>
                  <a:lnTo>
                    <a:pt x="120" y="443"/>
                  </a:lnTo>
                  <a:lnTo>
                    <a:pt x="120" y="437"/>
                  </a:lnTo>
                  <a:lnTo>
                    <a:pt x="119" y="429"/>
                  </a:lnTo>
                  <a:lnTo>
                    <a:pt x="118" y="423"/>
                  </a:lnTo>
                  <a:lnTo>
                    <a:pt x="116" y="416"/>
                  </a:lnTo>
                  <a:lnTo>
                    <a:pt x="114" y="410"/>
                  </a:lnTo>
                  <a:lnTo>
                    <a:pt x="251" y="290"/>
                  </a:lnTo>
                  <a:lnTo>
                    <a:pt x="259" y="295"/>
                  </a:lnTo>
                  <a:lnTo>
                    <a:pt x="267" y="298"/>
                  </a:lnTo>
                  <a:lnTo>
                    <a:pt x="277" y="301"/>
                  </a:lnTo>
                  <a:lnTo>
                    <a:pt x="285" y="302"/>
                  </a:lnTo>
                  <a:lnTo>
                    <a:pt x="293" y="301"/>
                  </a:lnTo>
                  <a:lnTo>
                    <a:pt x="300" y="299"/>
                  </a:lnTo>
                  <a:lnTo>
                    <a:pt x="307" y="297"/>
                  </a:lnTo>
                  <a:lnTo>
                    <a:pt x="313" y="294"/>
                  </a:lnTo>
                  <a:lnTo>
                    <a:pt x="318" y="291"/>
                  </a:lnTo>
                  <a:lnTo>
                    <a:pt x="325" y="287"/>
                  </a:lnTo>
                  <a:lnTo>
                    <a:pt x="329" y="282"/>
                  </a:lnTo>
                  <a:lnTo>
                    <a:pt x="333" y="277"/>
                  </a:lnTo>
                  <a:lnTo>
                    <a:pt x="451" y="324"/>
                  </a:lnTo>
                  <a:lnTo>
                    <a:pt x="451" y="327"/>
                  </a:lnTo>
                  <a:lnTo>
                    <a:pt x="451" y="332"/>
                  </a:lnTo>
                  <a:lnTo>
                    <a:pt x="451" y="337"/>
                  </a:lnTo>
                  <a:lnTo>
                    <a:pt x="452" y="343"/>
                  </a:lnTo>
                  <a:lnTo>
                    <a:pt x="454" y="349"/>
                  </a:lnTo>
                  <a:lnTo>
                    <a:pt x="456" y="354"/>
                  </a:lnTo>
                  <a:lnTo>
                    <a:pt x="458" y="360"/>
                  </a:lnTo>
                  <a:lnTo>
                    <a:pt x="461" y="365"/>
                  </a:lnTo>
                  <a:lnTo>
                    <a:pt x="464" y="369"/>
                  </a:lnTo>
                  <a:lnTo>
                    <a:pt x="469" y="374"/>
                  </a:lnTo>
                  <a:lnTo>
                    <a:pt x="473" y="378"/>
                  </a:lnTo>
                  <a:lnTo>
                    <a:pt x="477" y="381"/>
                  </a:lnTo>
                  <a:lnTo>
                    <a:pt x="482" y="384"/>
                  </a:lnTo>
                  <a:lnTo>
                    <a:pt x="488" y="386"/>
                  </a:lnTo>
                  <a:lnTo>
                    <a:pt x="493" y="389"/>
                  </a:lnTo>
                  <a:lnTo>
                    <a:pt x="499" y="391"/>
                  </a:lnTo>
                  <a:lnTo>
                    <a:pt x="505" y="391"/>
                  </a:lnTo>
                  <a:lnTo>
                    <a:pt x="511" y="392"/>
                  </a:lnTo>
                  <a:lnTo>
                    <a:pt x="518" y="391"/>
                  </a:lnTo>
                  <a:lnTo>
                    <a:pt x="523" y="391"/>
                  </a:lnTo>
                  <a:lnTo>
                    <a:pt x="529" y="389"/>
                  </a:lnTo>
                  <a:lnTo>
                    <a:pt x="535" y="386"/>
                  </a:lnTo>
                  <a:lnTo>
                    <a:pt x="540" y="384"/>
                  </a:lnTo>
                  <a:lnTo>
                    <a:pt x="545" y="381"/>
                  </a:lnTo>
                  <a:lnTo>
                    <a:pt x="550" y="378"/>
                  </a:lnTo>
                  <a:lnTo>
                    <a:pt x="553" y="374"/>
                  </a:lnTo>
                  <a:lnTo>
                    <a:pt x="558" y="369"/>
                  </a:lnTo>
                  <a:lnTo>
                    <a:pt x="561" y="365"/>
                  </a:lnTo>
                  <a:lnTo>
                    <a:pt x="564" y="360"/>
                  </a:lnTo>
                  <a:lnTo>
                    <a:pt x="567" y="354"/>
                  </a:lnTo>
                  <a:lnTo>
                    <a:pt x="568" y="349"/>
                  </a:lnTo>
                  <a:lnTo>
                    <a:pt x="570" y="343"/>
                  </a:lnTo>
                  <a:lnTo>
                    <a:pt x="571" y="337"/>
                  </a:lnTo>
                  <a:lnTo>
                    <a:pt x="571" y="332"/>
                  </a:lnTo>
                  <a:lnTo>
                    <a:pt x="570" y="322"/>
                  </a:lnTo>
                  <a:lnTo>
                    <a:pt x="568" y="312"/>
                  </a:lnTo>
                  <a:lnTo>
                    <a:pt x="565" y="304"/>
                  </a:lnTo>
                  <a:lnTo>
                    <a:pt x="560" y="296"/>
                  </a:lnTo>
                  <a:lnTo>
                    <a:pt x="711" y="114"/>
                  </a:lnTo>
                  <a:lnTo>
                    <a:pt x="717" y="117"/>
                  </a:lnTo>
                  <a:lnTo>
                    <a:pt x="724" y="119"/>
                  </a:lnTo>
                  <a:lnTo>
                    <a:pt x="730" y="120"/>
                  </a:lnTo>
                  <a:lnTo>
                    <a:pt x="737" y="120"/>
                  </a:lnTo>
                  <a:lnTo>
                    <a:pt x="743" y="120"/>
                  </a:lnTo>
                  <a:lnTo>
                    <a:pt x="750" y="119"/>
                  </a:lnTo>
                  <a:lnTo>
                    <a:pt x="755" y="118"/>
                  </a:lnTo>
                  <a:lnTo>
                    <a:pt x="760" y="116"/>
                  </a:lnTo>
                  <a:lnTo>
                    <a:pt x="766" y="113"/>
                  </a:lnTo>
                  <a:lnTo>
                    <a:pt x="771" y="110"/>
                  </a:lnTo>
                  <a:lnTo>
                    <a:pt x="775" y="106"/>
                  </a:lnTo>
                  <a:lnTo>
                    <a:pt x="780" y="103"/>
                  </a:lnTo>
                  <a:lnTo>
                    <a:pt x="784" y="99"/>
                  </a:lnTo>
                  <a:lnTo>
                    <a:pt x="787" y="94"/>
                  </a:lnTo>
                  <a:lnTo>
                    <a:pt x="790" y="89"/>
                  </a:lnTo>
                  <a:lnTo>
                    <a:pt x="792" y="84"/>
                  </a:lnTo>
                  <a:lnTo>
                    <a:pt x="795" y="79"/>
                  </a:lnTo>
                  <a:lnTo>
                    <a:pt x="796" y="72"/>
                  </a:lnTo>
                  <a:lnTo>
                    <a:pt x="797" y="67"/>
                  </a:lnTo>
                  <a:lnTo>
                    <a:pt x="797" y="60"/>
                  </a:lnTo>
                  <a:lnTo>
                    <a:pt x="797" y="54"/>
                  </a:lnTo>
                  <a:lnTo>
                    <a:pt x="796" y="48"/>
                  </a:lnTo>
                  <a:lnTo>
                    <a:pt x="795" y="42"/>
                  </a:lnTo>
                  <a:lnTo>
                    <a:pt x="792" y="37"/>
                  </a:lnTo>
                  <a:lnTo>
                    <a:pt x="790" y="31"/>
                  </a:lnTo>
                  <a:lnTo>
                    <a:pt x="787" y="27"/>
                  </a:lnTo>
                  <a:lnTo>
                    <a:pt x="784" y="22"/>
                  </a:lnTo>
                  <a:lnTo>
                    <a:pt x="780" y="17"/>
                  </a:lnTo>
                  <a:lnTo>
                    <a:pt x="775" y="14"/>
                  </a:lnTo>
                  <a:lnTo>
                    <a:pt x="771" y="10"/>
                  </a:lnTo>
                  <a:lnTo>
                    <a:pt x="766" y="8"/>
                  </a:lnTo>
                  <a:lnTo>
                    <a:pt x="760" y="5"/>
                  </a:lnTo>
                  <a:lnTo>
                    <a:pt x="755" y="2"/>
                  </a:lnTo>
                  <a:lnTo>
                    <a:pt x="750" y="1"/>
                  </a:lnTo>
                  <a:lnTo>
                    <a:pt x="743" y="0"/>
                  </a:lnTo>
                  <a:lnTo>
                    <a:pt x="737" y="0"/>
                  </a:lnTo>
                  <a:lnTo>
                    <a:pt x="731" y="0"/>
                  </a:lnTo>
                  <a:lnTo>
                    <a:pt x="725" y="1"/>
                  </a:lnTo>
                  <a:lnTo>
                    <a:pt x="719" y="2"/>
                  </a:lnTo>
                  <a:lnTo>
                    <a:pt x="713" y="5"/>
                  </a:lnTo>
                  <a:lnTo>
                    <a:pt x="709" y="8"/>
                  </a:lnTo>
                  <a:lnTo>
                    <a:pt x="703" y="10"/>
                  </a:lnTo>
                  <a:lnTo>
                    <a:pt x="699" y="14"/>
                  </a:lnTo>
                  <a:lnTo>
                    <a:pt x="695" y="17"/>
                  </a:lnTo>
                  <a:lnTo>
                    <a:pt x="691" y="22"/>
                  </a:lnTo>
                  <a:lnTo>
                    <a:pt x="687" y="27"/>
                  </a:lnTo>
                  <a:lnTo>
                    <a:pt x="684" y="31"/>
                  </a:lnTo>
                  <a:lnTo>
                    <a:pt x="682" y="37"/>
                  </a:lnTo>
                  <a:lnTo>
                    <a:pt x="680" y="42"/>
                  </a:lnTo>
                  <a:lnTo>
                    <a:pt x="678" y="48"/>
                  </a:lnTo>
                  <a:lnTo>
                    <a:pt x="677" y="54"/>
                  </a:lnTo>
                  <a:lnTo>
                    <a:pt x="677" y="60"/>
                  </a:lnTo>
                  <a:lnTo>
                    <a:pt x="678" y="70"/>
                  </a:lnTo>
                  <a:lnTo>
                    <a:pt x="680" y="79"/>
                  </a:lnTo>
                  <a:lnTo>
                    <a:pt x="683" y="87"/>
                  </a:lnTo>
                  <a:lnTo>
                    <a:pt x="688" y="96"/>
                  </a:lnTo>
                  <a:lnTo>
                    <a:pt x="537" y="277"/>
                  </a:lnTo>
                  <a:lnTo>
                    <a:pt x="531" y="275"/>
                  </a:lnTo>
                  <a:lnTo>
                    <a:pt x="524" y="273"/>
                  </a:lnTo>
                  <a:lnTo>
                    <a:pt x="518" y="272"/>
                  </a:lnTo>
                  <a:lnTo>
                    <a:pt x="511" y="271"/>
                  </a:lnTo>
                  <a:lnTo>
                    <a:pt x="504" y="272"/>
                  </a:lnTo>
                  <a:lnTo>
                    <a:pt x="496" y="273"/>
                  </a:lnTo>
                  <a:lnTo>
                    <a:pt x="490" y="275"/>
                  </a:lnTo>
                  <a:lnTo>
                    <a:pt x="484" y="278"/>
                  </a:lnTo>
                  <a:lnTo>
                    <a:pt x="478" y="281"/>
                  </a:lnTo>
                  <a:lnTo>
                    <a:pt x="472" y="286"/>
                  </a:lnTo>
                  <a:lnTo>
                    <a:pt x="467" y="291"/>
                  </a:lnTo>
                  <a:lnTo>
                    <a:pt x="463" y="295"/>
                  </a:lnTo>
                  <a:lnTo>
                    <a:pt x="345" y="248"/>
                  </a:lnTo>
                  <a:lnTo>
                    <a:pt x="345" y="245"/>
                  </a:lnTo>
                  <a:lnTo>
                    <a:pt x="345" y="240"/>
                  </a:lnTo>
                  <a:lnTo>
                    <a:pt x="345" y="235"/>
                  </a:lnTo>
                  <a:lnTo>
                    <a:pt x="344" y="229"/>
                  </a:lnTo>
                  <a:lnTo>
                    <a:pt x="343" y="223"/>
                  </a:lnTo>
                  <a:lnTo>
                    <a:pt x="341" y="218"/>
                  </a:lnTo>
                  <a:lnTo>
                    <a:pt x="339" y="213"/>
                  </a:lnTo>
                  <a:lnTo>
                    <a:pt x="336" y="207"/>
                  </a:lnTo>
                  <a:lnTo>
                    <a:pt x="332" y="203"/>
                  </a:lnTo>
                  <a:lnTo>
                    <a:pt x="328" y="199"/>
                  </a:lnTo>
                  <a:lnTo>
                    <a:pt x="324" y="194"/>
                  </a:lnTo>
                  <a:lnTo>
                    <a:pt x="319" y="191"/>
                  </a:lnTo>
                  <a:lnTo>
                    <a:pt x="314" y="188"/>
                  </a:lnTo>
                  <a:lnTo>
                    <a:pt x="309" y="186"/>
                  </a:lnTo>
                  <a:lnTo>
                    <a:pt x="303" y="184"/>
                  </a:lnTo>
                  <a:lnTo>
                    <a:pt x="298" y="181"/>
                  </a:lnTo>
                  <a:lnTo>
                    <a:pt x="292" y="181"/>
                  </a:lnTo>
                  <a:lnTo>
                    <a:pt x="285" y="180"/>
                  </a:lnTo>
                  <a:lnTo>
                    <a:pt x="280" y="181"/>
                  </a:lnTo>
                  <a:lnTo>
                    <a:pt x="273" y="181"/>
                  </a:lnTo>
                  <a:lnTo>
                    <a:pt x="268" y="184"/>
                  </a:lnTo>
                  <a:lnTo>
                    <a:pt x="262" y="186"/>
                  </a:lnTo>
                  <a:lnTo>
                    <a:pt x="257" y="188"/>
                  </a:lnTo>
                  <a:lnTo>
                    <a:pt x="252" y="191"/>
                  </a:lnTo>
                  <a:lnTo>
                    <a:pt x="248" y="194"/>
                  </a:lnTo>
                  <a:lnTo>
                    <a:pt x="243" y="199"/>
                  </a:lnTo>
                  <a:lnTo>
                    <a:pt x="239" y="203"/>
                  </a:lnTo>
                  <a:lnTo>
                    <a:pt x="236" y="207"/>
                  </a:lnTo>
                  <a:lnTo>
                    <a:pt x="233" y="213"/>
                  </a:lnTo>
                  <a:lnTo>
                    <a:pt x="230" y="218"/>
                  </a:lnTo>
                  <a:lnTo>
                    <a:pt x="228" y="223"/>
                  </a:lnTo>
                  <a:lnTo>
                    <a:pt x="226" y="229"/>
                  </a:lnTo>
                  <a:lnTo>
                    <a:pt x="225" y="235"/>
                  </a:lnTo>
                  <a:lnTo>
                    <a:pt x="225" y="240"/>
                  </a:lnTo>
                  <a:lnTo>
                    <a:pt x="226" y="248"/>
                  </a:lnTo>
                  <a:lnTo>
                    <a:pt x="227" y="254"/>
                  </a:lnTo>
                  <a:lnTo>
                    <a:pt x="229" y="261"/>
                  </a:lnTo>
                  <a:lnTo>
                    <a:pt x="231" y="267"/>
                  </a:lnTo>
                  <a:lnTo>
                    <a:pt x="94" y="387"/>
                  </a:lnTo>
                  <a:lnTo>
                    <a:pt x="86" y="382"/>
                  </a:lnTo>
                  <a:lnTo>
                    <a:pt x="78" y="379"/>
                  </a:lnTo>
                  <a:lnTo>
                    <a:pt x="68" y="377"/>
                  </a:lnTo>
                  <a:lnTo>
                    <a:pt x="60" y="377"/>
                  </a:lnTo>
                  <a:lnTo>
                    <a:pt x="53" y="377"/>
                  </a:lnTo>
                  <a:lnTo>
                    <a:pt x="47" y="378"/>
                  </a:lnTo>
                  <a:lnTo>
                    <a:pt x="42" y="379"/>
                  </a:lnTo>
                  <a:lnTo>
                    <a:pt x="36" y="381"/>
                  </a:lnTo>
                  <a:lnTo>
                    <a:pt x="31" y="383"/>
                  </a:lnTo>
                  <a:lnTo>
                    <a:pt x="26" y="386"/>
                  </a:lnTo>
                  <a:lnTo>
                    <a:pt x="21" y="391"/>
                  </a:lnTo>
                  <a:lnTo>
                    <a:pt x="17" y="394"/>
                  </a:lnTo>
                  <a:lnTo>
                    <a:pt x="13" y="398"/>
                  </a:lnTo>
                  <a:lnTo>
                    <a:pt x="9" y="402"/>
                  </a:lnTo>
                  <a:lnTo>
                    <a:pt x="6" y="408"/>
                  </a:lnTo>
                  <a:lnTo>
                    <a:pt x="4" y="413"/>
                  </a:lnTo>
                  <a:lnTo>
                    <a:pt x="2" y="419"/>
                  </a:lnTo>
                  <a:lnTo>
                    <a:pt x="1" y="425"/>
                  </a:lnTo>
                  <a:lnTo>
                    <a:pt x="0" y="430"/>
                  </a:lnTo>
                  <a:lnTo>
                    <a:pt x="0" y="437"/>
                  </a:lnTo>
                  <a:lnTo>
                    <a:pt x="0" y="443"/>
                  </a:lnTo>
                  <a:lnTo>
                    <a:pt x="1" y="449"/>
                  </a:lnTo>
                  <a:lnTo>
                    <a:pt x="2" y="455"/>
                  </a:lnTo>
                  <a:lnTo>
                    <a:pt x="4" y="460"/>
                  </a:lnTo>
                  <a:lnTo>
                    <a:pt x="6" y="466"/>
                  </a:lnTo>
                  <a:lnTo>
                    <a:pt x="9" y="470"/>
                  </a:lnTo>
                  <a:lnTo>
                    <a:pt x="13" y="475"/>
                  </a:lnTo>
                  <a:lnTo>
                    <a:pt x="17" y="480"/>
                  </a:lnTo>
                  <a:lnTo>
                    <a:pt x="21" y="483"/>
                  </a:lnTo>
                  <a:lnTo>
                    <a:pt x="26" y="486"/>
                  </a:lnTo>
                  <a:lnTo>
                    <a:pt x="31" y="489"/>
                  </a:lnTo>
                  <a:lnTo>
                    <a:pt x="36" y="493"/>
                  </a:lnTo>
                  <a:lnTo>
                    <a:pt x="42" y="494"/>
                  </a:lnTo>
                  <a:lnTo>
                    <a:pt x="47" y="496"/>
                  </a:lnTo>
                  <a:lnTo>
                    <a:pt x="53" y="497"/>
                  </a:lnTo>
                  <a:lnTo>
                    <a:pt x="60" y="497"/>
                  </a:lnTo>
                  <a:close/>
                </a:path>
              </a:pathLst>
            </a:custGeom>
            <a:grpFill/>
            <a:ln>
              <a:noFill/>
            </a:ln>
            <a:extLst>
              <a:ext uri="{91240B29-F687-4F45-9708-019B960494DF}">
                <a14:hiddenLine xmlns:a14="http://schemas.microsoft.com/office/drawing/2010/main" w="9525">
                  <a:solidFill>
                    <a:srgbClr val="000000"/>
                  </a:solidFill>
                  <a:round/>
                  <a:headEnd/>
                  <a:tailEnd/>
                </a14:hiddenLine>
              </a:ext>
            </a:extLst>
          </p:spPr>
          <p:txBody>
            <a:bodyPr vert="horz" wrap="square" lIns="68580" tIns="34290" rIns="68580" bIns="3429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srgbClr val="000000"/>
                </a:solidFill>
                <a:effectLst/>
                <a:uLnTx/>
                <a:uFillTx/>
                <a:latin typeface="Segoe UI Light"/>
                <a:ea typeface="+mn-ea"/>
                <a:cs typeface="+mn-cs"/>
              </a:endParaRPr>
            </a:p>
          </p:txBody>
        </p:sp>
      </p:grpSp>
      <p:sp>
        <p:nvSpPr>
          <p:cNvPr id="35" name="Freeform 4665" descr="Icon of graph. ">
            <a:extLst>
              <a:ext uri="{FF2B5EF4-FFF2-40B4-BE49-F238E27FC236}">
                <a16:creationId xmlns:a16="http://schemas.microsoft.com/office/drawing/2014/main" id="{557E39B2-E017-4E5C-B53E-DDE3B9D4C92C}"/>
              </a:ext>
            </a:extLst>
          </p:cNvPr>
          <p:cNvSpPr>
            <a:spLocks/>
          </p:cNvSpPr>
          <p:nvPr/>
        </p:nvSpPr>
        <p:spPr bwMode="auto">
          <a:xfrm>
            <a:off x="5908471" y="3505790"/>
            <a:ext cx="260759" cy="260759"/>
          </a:xfrm>
          <a:custGeom>
            <a:avLst/>
            <a:gdLst>
              <a:gd name="T0" fmla="*/ 761 w 904"/>
              <a:gd name="T1" fmla="*/ 213 h 903"/>
              <a:gd name="T2" fmla="*/ 754 w 904"/>
              <a:gd name="T3" fmla="*/ 225 h 903"/>
              <a:gd name="T4" fmla="*/ 576 w 904"/>
              <a:gd name="T5" fmla="*/ 277 h 903"/>
              <a:gd name="T6" fmla="*/ 498 w 904"/>
              <a:gd name="T7" fmla="*/ 298 h 903"/>
              <a:gd name="T8" fmla="*/ 431 w 904"/>
              <a:gd name="T9" fmla="*/ 329 h 903"/>
              <a:gd name="T10" fmla="*/ 578 w 904"/>
              <a:gd name="T11" fmla="*/ 170 h 903"/>
              <a:gd name="T12" fmla="*/ 618 w 904"/>
              <a:gd name="T13" fmla="*/ 180 h 903"/>
              <a:gd name="T14" fmla="*/ 661 w 904"/>
              <a:gd name="T15" fmla="*/ 169 h 903"/>
              <a:gd name="T16" fmla="*/ 693 w 904"/>
              <a:gd name="T17" fmla="*/ 141 h 903"/>
              <a:gd name="T18" fmla="*/ 707 w 904"/>
              <a:gd name="T19" fmla="*/ 99 h 903"/>
              <a:gd name="T20" fmla="*/ 701 w 904"/>
              <a:gd name="T21" fmla="*/ 55 h 903"/>
              <a:gd name="T22" fmla="*/ 676 w 904"/>
              <a:gd name="T23" fmla="*/ 20 h 903"/>
              <a:gd name="T24" fmla="*/ 636 w 904"/>
              <a:gd name="T25" fmla="*/ 2 h 903"/>
              <a:gd name="T26" fmla="*/ 591 w 904"/>
              <a:gd name="T27" fmla="*/ 4 h 903"/>
              <a:gd name="T28" fmla="*/ 554 w 904"/>
              <a:gd name="T29" fmla="*/ 25 h 903"/>
              <a:gd name="T30" fmla="*/ 531 w 904"/>
              <a:gd name="T31" fmla="*/ 63 h 903"/>
              <a:gd name="T32" fmla="*/ 532 w 904"/>
              <a:gd name="T33" fmla="*/ 118 h 903"/>
              <a:gd name="T34" fmla="*/ 369 w 904"/>
              <a:gd name="T35" fmla="*/ 289 h 903"/>
              <a:gd name="T36" fmla="*/ 325 w 904"/>
              <a:gd name="T37" fmla="*/ 289 h 903"/>
              <a:gd name="T38" fmla="*/ 294 w 904"/>
              <a:gd name="T39" fmla="*/ 308 h 903"/>
              <a:gd name="T40" fmla="*/ 275 w 904"/>
              <a:gd name="T41" fmla="*/ 338 h 903"/>
              <a:gd name="T42" fmla="*/ 275 w 904"/>
              <a:gd name="T43" fmla="*/ 383 h 903"/>
              <a:gd name="T44" fmla="*/ 113 w 904"/>
              <a:gd name="T45" fmla="*/ 545 h 903"/>
              <a:gd name="T46" fmla="*/ 64 w 904"/>
              <a:gd name="T47" fmla="*/ 546 h 903"/>
              <a:gd name="T48" fmla="*/ 26 w 904"/>
              <a:gd name="T49" fmla="*/ 568 h 903"/>
              <a:gd name="T50" fmla="*/ 5 w 904"/>
              <a:gd name="T51" fmla="*/ 605 h 903"/>
              <a:gd name="T52" fmla="*/ 3 w 904"/>
              <a:gd name="T53" fmla="*/ 650 h 903"/>
              <a:gd name="T54" fmla="*/ 21 w 904"/>
              <a:gd name="T55" fmla="*/ 690 h 903"/>
              <a:gd name="T56" fmla="*/ 56 w 904"/>
              <a:gd name="T57" fmla="*/ 716 h 903"/>
              <a:gd name="T58" fmla="*/ 100 w 904"/>
              <a:gd name="T59" fmla="*/ 722 h 903"/>
              <a:gd name="T60" fmla="*/ 142 w 904"/>
              <a:gd name="T61" fmla="*/ 706 h 903"/>
              <a:gd name="T62" fmla="*/ 170 w 904"/>
              <a:gd name="T63" fmla="*/ 675 h 903"/>
              <a:gd name="T64" fmla="*/ 181 w 904"/>
              <a:gd name="T65" fmla="*/ 632 h 903"/>
              <a:gd name="T66" fmla="*/ 171 w 904"/>
              <a:gd name="T67" fmla="*/ 591 h 903"/>
              <a:gd name="T68" fmla="*/ 316 w 904"/>
              <a:gd name="T69" fmla="*/ 430 h 903"/>
              <a:gd name="T70" fmla="*/ 286 w 904"/>
              <a:gd name="T71" fmla="*/ 538 h 903"/>
              <a:gd name="T72" fmla="*/ 271 w 904"/>
              <a:gd name="T73" fmla="*/ 753 h 903"/>
              <a:gd name="T74" fmla="*/ 216 w 904"/>
              <a:gd name="T75" fmla="*/ 757 h 903"/>
              <a:gd name="T76" fmla="*/ 212 w 904"/>
              <a:gd name="T77" fmla="*/ 888 h 903"/>
              <a:gd name="T78" fmla="*/ 218 w 904"/>
              <a:gd name="T79" fmla="*/ 901 h 903"/>
              <a:gd name="T80" fmla="*/ 349 w 904"/>
              <a:gd name="T81" fmla="*/ 903 h 903"/>
              <a:gd name="T82" fmla="*/ 361 w 904"/>
              <a:gd name="T83" fmla="*/ 894 h 903"/>
              <a:gd name="T84" fmla="*/ 361 w 904"/>
              <a:gd name="T85" fmla="*/ 762 h 903"/>
              <a:gd name="T86" fmla="*/ 349 w 904"/>
              <a:gd name="T87" fmla="*/ 753 h 903"/>
              <a:gd name="T88" fmla="*/ 305 w 904"/>
              <a:gd name="T89" fmla="*/ 597 h 903"/>
              <a:gd name="T90" fmla="*/ 343 w 904"/>
              <a:gd name="T91" fmla="*/ 469 h 903"/>
              <a:gd name="T92" fmla="*/ 383 w 904"/>
              <a:gd name="T93" fmla="*/ 426 h 903"/>
              <a:gd name="T94" fmla="*/ 418 w 904"/>
              <a:gd name="T95" fmla="*/ 383 h 903"/>
              <a:gd name="T96" fmla="*/ 471 w 904"/>
              <a:gd name="T97" fmla="*/ 342 h 903"/>
              <a:gd name="T98" fmla="*/ 544 w 904"/>
              <a:gd name="T99" fmla="*/ 315 h 903"/>
              <a:gd name="T100" fmla="*/ 627 w 904"/>
              <a:gd name="T101" fmla="*/ 302 h 903"/>
              <a:gd name="T102" fmla="*/ 754 w 904"/>
              <a:gd name="T103" fmla="*/ 348 h 903"/>
              <a:gd name="T104" fmla="*/ 763 w 904"/>
              <a:gd name="T105" fmla="*/ 360 h 903"/>
              <a:gd name="T106" fmla="*/ 895 w 904"/>
              <a:gd name="T107" fmla="*/ 360 h 903"/>
              <a:gd name="T108" fmla="*/ 904 w 904"/>
              <a:gd name="T109" fmla="*/ 348 h 903"/>
              <a:gd name="T110" fmla="*/ 902 w 904"/>
              <a:gd name="T111" fmla="*/ 217 h 903"/>
              <a:gd name="T112" fmla="*/ 889 w 904"/>
              <a:gd name="T113" fmla="*/ 211 h 90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Lst>
            <a:rect l="0" t="0" r="r" b="b"/>
            <a:pathLst>
              <a:path w="904" h="903">
                <a:moveTo>
                  <a:pt x="889" y="211"/>
                </a:moveTo>
                <a:lnTo>
                  <a:pt x="768" y="211"/>
                </a:lnTo>
                <a:lnTo>
                  <a:pt x="765" y="211"/>
                </a:lnTo>
                <a:lnTo>
                  <a:pt x="763" y="212"/>
                </a:lnTo>
                <a:lnTo>
                  <a:pt x="761" y="213"/>
                </a:lnTo>
                <a:lnTo>
                  <a:pt x="758" y="215"/>
                </a:lnTo>
                <a:lnTo>
                  <a:pt x="756" y="217"/>
                </a:lnTo>
                <a:lnTo>
                  <a:pt x="755" y="220"/>
                </a:lnTo>
                <a:lnTo>
                  <a:pt x="754" y="222"/>
                </a:lnTo>
                <a:lnTo>
                  <a:pt x="754" y="225"/>
                </a:lnTo>
                <a:lnTo>
                  <a:pt x="754" y="271"/>
                </a:lnTo>
                <a:lnTo>
                  <a:pt x="663" y="271"/>
                </a:lnTo>
                <a:lnTo>
                  <a:pt x="627" y="272"/>
                </a:lnTo>
                <a:lnTo>
                  <a:pt x="593" y="275"/>
                </a:lnTo>
                <a:lnTo>
                  <a:pt x="576" y="277"/>
                </a:lnTo>
                <a:lnTo>
                  <a:pt x="561" y="281"/>
                </a:lnTo>
                <a:lnTo>
                  <a:pt x="545" y="284"/>
                </a:lnTo>
                <a:lnTo>
                  <a:pt x="529" y="287"/>
                </a:lnTo>
                <a:lnTo>
                  <a:pt x="513" y="292"/>
                </a:lnTo>
                <a:lnTo>
                  <a:pt x="498" y="298"/>
                </a:lnTo>
                <a:lnTo>
                  <a:pt x="484" y="302"/>
                </a:lnTo>
                <a:lnTo>
                  <a:pt x="470" y="309"/>
                </a:lnTo>
                <a:lnTo>
                  <a:pt x="457" y="315"/>
                </a:lnTo>
                <a:lnTo>
                  <a:pt x="443" y="323"/>
                </a:lnTo>
                <a:lnTo>
                  <a:pt x="431" y="329"/>
                </a:lnTo>
                <a:lnTo>
                  <a:pt x="418" y="337"/>
                </a:lnTo>
                <a:lnTo>
                  <a:pt x="415" y="328"/>
                </a:lnTo>
                <a:lnTo>
                  <a:pt x="409" y="319"/>
                </a:lnTo>
                <a:lnTo>
                  <a:pt x="565" y="163"/>
                </a:lnTo>
                <a:lnTo>
                  <a:pt x="578" y="170"/>
                </a:lnTo>
                <a:lnTo>
                  <a:pt x="590" y="176"/>
                </a:lnTo>
                <a:lnTo>
                  <a:pt x="597" y="178"/>
                </a:lnTo>
                <a:lnTo>
                  <a:pt x="604" y="179"/>
                </a:lnTo>
                <a:lnTo>
                  <a:pt x="610" y="180"/>
                </a:lnTo>
                <a:lnTo>
                  <a:pt x="618" y="180"/>
                </a:lnTo>
                <a:lnTo>
                  <a:pt x="627" y="180"/>
                </a:lnTo>
                <a:lnTo>
                  <a:pt x="636" y="178"/>
                </a:lnTo>
                <a:lnTo>
                  <a:pt x="644" y="176"/>
                </a:lnTo>
                <a:lnTo>
                  <a:pt x="653" y="173"/>
                </a:lnTo>
                <a:lnTo>
                  <a:pt x="661" y="169"/>
                </a:lnTo>
                <a:lnTo>
                  <a:pt x="668" y="164"/>
                </a:lnTo>
                <a:lnTo>
                  <a:pt x="676" y="160"/>
                </a:lnTo>
                <a:lnTo>
                  <a:pt x="681" y="154"/>
                </a:lnTo>
                <a:lnTo>
                  <a:pt x="687" y="147"/>
                </a:lnTo>
                <a:lnTo>
                  <a:pt x="693" y="141"/>
                </a:lnTo>
                <a:lnTo>
                  <a:pt x="697" y="133"/>
                </a:lnTo>
                <a:lnTo>
                  <a:pt x="701" y="125"/>
                </a:lnTo>
                <a:lnTo>
                  <a:pt x="704" y="117"/>
                </a:lnTo>
                <a:lnTo>
                  <a:pt x="706" y="108"/>
                </a:lnTo>
                <a:lnTo>
                  <a:pt x="707" y="99"/>
                </a:lnTo>
                <a:lnTo>
                  <a:pt x="709" y="90"/>
                </a:lnTo>
                <a:lnTo>
                  <a:pt x="707" y="81"/>
                </a:lnTo>
                <a:lnTo>
                  <a:pt x="706" y="72"/>
                </a:lnTo>
                <a:lnTo>
                  <a:pt x="704" y="63"/>
                </a:lnTo>
                <a:lnTo>
                  <a:pt x="701" y="55"/>
                </a:lnTo>
                <a:lnTo>
                  <a:pt x="697" y="47"/>
                </a:lnTo>
                <a:lnTo>
                  <a:pt x="693" y="39"/>
                </a:lnTo>
                <a:lnTo>
                  <a:pt x="687" y="32"/>
                </a:lnTo>
                <a:lnTo>
                  <a:pt x="681" y="25"/>
                </a:lnTo>
                <a:lnTo>
                  <a:pt x="676" y="20"/>
                </a:lnTo>
                <a:lnTo>
                  <a:pt x="668" y="15"/>
                </a:lnTo>
                <a:lnTo>
                  <a:pt x="661" y="11"/>
                </a:lnTo>
                <a:lnTo>
                  <a:pt x="653" y="6"/>
                </a:lnTo>
                <a:lnTo>
                  <a:pt x="644" y="4"/>
                </a:lnTo>
                <a:lnTo>
                  <a:pt x="636" y="2"/>
                </a:lnTo>
                <a:lnTo>
                  <a:pt x="627" y="0"/>
                </a:lnTo>
                <a:lnTo>
                  <a:pt x="618" y="0"/>
                </a:lnTo>
                <a:lnTo>
                  <a:pt x="609" y="0"/>
                </a:lnTo>
                <a:lnTo>
                  <a:pt x="600" y="2"/>
                </a:lnTo>
                <a:lnTo>
                  <a:pt x="591" y="4"/>
                </a:lnTo>
                <a:lnTo>
                  <a:pt x="583" y="6"/>
                </a:lnTo>
                <a:lnTo>
                  <a:pt x="575" y="11"/>
                </a:lnTo>
                <a:lnTo>
                  <a:pt x="567" y="15"/>
                </a:lnTo>
                <a:lnTo>
                  <a:pt x="561" y="20"/>
                </a:lnTo>
                <a:lnTo>
                  <a:pt x="554" y="25"/>
                </a:lnTo>
                <a:lnTo>
                  <a:pt x="548" y="32"/>
                </a:lnTo>
                <a:lnTo>
                  <a:pt x="543" y="39"/>
                </a:lnTo>
                <a:lnTo>
                  <a:pt x="538" y="47"/>
                </a:lnTo>
                <a:lnTo>
                  <a:pt x="535" y="55"/>
                </a:lnTo>
                <a:lnTo>
                  <a:pt x="531" y="63"/>
                </a:lnTo>
                <a:lnTo>
                  <a:pt x="529" y="72"/>
                </a:lnTo>
                <a:lnTo>
                  <a:pt x="528" y="81"/>
                </a:lnTo>
                <a:lnTo>
                  <a:pt x="528" y="90"/>
                </a:lnTo>
                <a:lnTo>
                  <a:pt x="529" y="105"/>
                </a:lnTo>
                <a:lnTo>
                  <a:pt x="532" y="118"/>
                </a:lnTo>
                <a:lnTo>
                  <a:pt x="537" y="131"/>
                </a:lnTo>
                <a:lnTo>
                  <a:pt x="545" y="142"/>
                </a:lnTo>
                <a:lnTo>
                  <a:pt x="388" y="298"/>
                </a:lnTo>
                <a:lnTo>
                  <a:pt x="379" y="293"/>
                </a:lnTo>
                <a:lnTo>
                  <a:pt x="369" y="289"/>
                </a:lnTo>
                <a:lnTo>
                  <a:pt x="358" y="286"/>
                </a:lnTo>
                <a:lnTo>
                  <a:pt x="347" y="285"/>
                </a:lnTo>
                <a:lnTo>
                  <a:pt x="339" y="286"/>
                </a:lnTo>
                <a:lnTo>
                  <a:pt x="331" y="287"/>
                </a:lnTo>
                <a:lnTo>
                  <a:pt x="325" y="289"/>
                </a:lnTo>
                <a:lnTo>
                  <a:pt x="318" y="292"/>
                </a:lnTo>
                <a:lnTo>
                  <a:pt x="311" y="294"/>
                </a:lnTo>
                <a:lnTo>
                  <a:pt x="304" y="299"/>
                </a:lnTo>
                <a:lnTo>
                  <a:pt x="299" y="303"/>
                </a:lnTo>
                <a:lnTo>
                  <a:pt x="294" y="308"/>
                </a:lnTo>
                <a:lnTo>
                  <a:pt x="288" y="313"/>
                </a:lnTo>
                <a:lnTo>
                  <a:pt x="284" y="319"/>
                </a:lnTo>
                <a:lnTo>
                  <a:pt x="281" y="325"/>
                </a:lnTo>
                <a:lnTo>
                  <a:pt x="277" y="332"/>
                </a:lnTo>
                <a:lnTo>
                  <a:pt x="275" y="338"/>
                </a:lnTo>
                <a:lnTo>
                  <a:pt x="273" y="346"/>
                </a:lnTo>
                <a:lnTo>
                  <a:pt x="271" y="353"/>
                </a:lnTo>
                <a:lnTo>
                  <a:pt x="271" y="361"/>
                </a:lnTo>
                <a:lnTo>
                  <a:pt x="273" y="372"/>
                </a:lnTo>
                <a:lnTo>
                  <a:pt x="275" y="383"/>
                </a:lnTo>
                <a:lnTo>
                  <a:pt x="278" y="393"/>
                </a:lnTo>
                <a:lnTo>
                  <a:pt x="284" y="403"/>
                </a:lnTo>
                <a:lnTo>
                  <a:pt x="134" y="553"/>
                </a:lnTo>
                <a:lnTo>
                  <a:pt x="124" y="547"/>
                </a:lnTo>
                <a:lnTo>
                  <a:pt x="113" y="545"/>
                </a:lnTo>
                <a:lnTo>
                  <a:pt x="102" y="543"/>
                </a:lnTo>
                <a:lnTo>
                  <a:pt x="91" y="542"/>
                </a:lnTo>
                <a:lnTo>
                  <a:pt x="82" y="542"/>
                </a:lnTo>
                <a:lnTo>
                  <a:pt x="73" y="544"/>
                </a:lnTo>
                <a:lnTo>
                  <a:pt x="64" y="546"/>
                </a:lnTo>
                <a:lnTo>
                  <a:pt x="56" y="548"/>
                </a:lnTo>
                <a:lnTo>
                  <a:pt x="48" y="553"/>
                </a:lnTo>
                <a:lnTo>
                  <a:pt x="40" y="557"/>
                </a:lnTo>
                <a:lnTo>
                  <a:pt x="33" y="562"/>
                </a:lnTo>
                <a:lnTo>
                  <a:pt x="26" y="568"/>
                </a:lnTo>
                <a:lnTo>
                  <a:pt x="21" y="574"/>
                </a:lnTo>
                <a:lnTo>
                  <a:pt x="16" y="581"/>
                </a:lnTo>
                <a:lnTo>
                  <a:pt x="12" y="589"/>
                </a:lnTo>
                <a:lnTo>
                  <a:pt x="7" y="597"/>
                </a:lnTo>
                <a:lnTo>
                  <a:pt x="5" y="605"/>
                </a:lnTo>
                <a:lnTo>
                  <a:pt x="3" y="614"/>
                </a:lnTo>
                <a:lnTo>
                  <a:pt x="0" y="623"/>
                </a:lnTo>
                <a:lnTo>
                  <a:pt x="0" y="632"/>
                </a:lnTo>
                <a:lnTo>
                  <a:pt x="0" y="641"/>
                </a:lnTo>
                <a:lnTo>
                  <a:pt x="3" y="650"/>
                </a:lnTo>
                <a:lnTo>
                  <a:pt x="5" y="659"/>
                </a:lnTo>
                <a:lnTo>
                  <a:pt x="7" y="667"/>
                </a:lnTo>
                <a:lnTo>
                  <a:pt x="12" y="675"/>
                </a:lnTo>
                <a:lnTo>
                  <a:pt x="16" y="683"/>
                </a:lnTo>
                <a:lnTo>
                  <a:pt x="21" y="690"/>
                </a:lnTo>
                <a:lnTo>
                  <a:pt x="26" y="696"/>
                </a:lnTo>
                <a:lnTo>
                  <a:pt x="33" y="702"/>
                </a:lnTo>
                <a:lnTo>
                  <a:pt x="40" y="706"/>
                </a:lnTo>
                <a:lnTo>
                  <a:pt x="48" y="711"/>
                </a:lnTo>
                <a:lnTo>
                  <a:pt x="56" y="716"/>
                </a:lnTo>
                <a:lnTo>
                  <a:pt x="64" y="718"/>
                </a:lnTo>
                <a:lnTo>
                  <a:pt x="73" y="720"/>
                </a:lnTo>
                <a:lnTo>
                  <a:pt x="82" y="722"/>
                </a:lnTo>
                <a:lnTo>
                  <a:pt x="91" y="722"/>
                </a:lnTo>
                <a:lnTo>
                  <a:pt x="100" y="722"/>
                </a:lnTo>
                <a:lnTo>
                  <a:pt x="109" y="720"/>
                </a:lnTo>
                <a:lnTo>
                  <a:pt x="118" y="718"/>
                </a:lnTo>
                <a:lnTo>
                  <a:pt x="126" y="716"/>
                </a:lnTo>
                <a:lnTo>
                  <a:pt x="134" y="711"/>
                </a:lnTo>
                <a:lnTo>
                  <a:pt x="142" y="706"/>
                </a:lnTo>
                <a:lnTo>
                  <a:pt x="148" y="702"/>
                </a:lnTo>
                <a:lnTo>
                  <a:pt x="155" y="696"/>
                </a:lnTo>
                <a:lnTo>
                  <a:pt x="161" y="690"/>
                </a:lnTo>
                <a:lnTo>
                  <a:pt x="165" y="683"/>
                </a:lnTo>
                <a:lnTo>
                  <a:pt x="170" y="675"/>
                </a:lnTo>
                <a:lnTo>
                  <a:pt x="174" y="667"/>
                </a:lnTo>
                <a:lnTo>
                  <a:pt x="177" y="659"/>
                </a:lnTo>
                <a:lnTo>
                  <a:pt x="179" y="650"/>
                </a:lnTo>
                <a:lnTo>
                  <a:pt x="181" y="641"/>
                </a:lnTo>
                <a:lnTo>
                  <a:pt x="181" y="632"/>
                </a:lnTo>
                <a:lnTo>
                  <a:pt x="181" y="623"/>
                </a:lnTo>
                <a:lnTo>
                  <a:pt x="180" y="615"/>
                </a:lnTo>
                <a:lnTo>
                  <a:pt x="178" y="607"/>
                </a:lnTo>
                <a:lnTo>
                  <a:pt x="174" y="599"/>
                </a:lnTo>
                <a:lnTo>
                  <a:pt x="171" y="591"/>
                </a:lnTo>
                <a:lnTo>
                  <a:pt x="168" y="585"/>
                </a:lnTo>
                <a:lnTo>
                  <a:pt x="163" y="578"/>
                </a:lnTo>
                <a:lnTo>
                  <a:pt x="157" y="571"/>
                </a:lnTo>
                <a:lnTo>
                  <a:pt x="305" y="424"/>
                </a:lnTo>
                <a:lnTo>
                  <a:pt x="316" y="430"/>
                </a:lnTo>
                <a:lnTo>
                  <a:pt x="328" y="433"/>
                </a:lnTo>
                <a:lnTo>
                  <a:pt x="314" y="457"/>
                </a:lnTo>
                <a:lnTo>
                  <a:pt x="303" y="483"/>
                </a:lnTo>
                <a:lnTo>
                  <a:pt x="294" y="510"/>
                </a:lnTo>
                <a:lnTo>
                  <a:pt x="286" y="538"/>
                </a:lnTo>
                <a:lnTo>
                  <a:pt x="279" y="568"/>
                </a:lnTo>
                <a:lnTo>
                  <a:pt x="275" y="598"/>
                </a:lnTo>
                <a:lnTo>
                  <a:pt x="273" y="630"/>
                </a:lnTo>
                <a:lnTo>
                  <a:pt x="271" y="662"/>
                </a:lnTo>
                <a:lnTo>
                  <a:pt x="271" y="753"/>
                </a:lnTo>
                <a:lnTo>
                  <a:pt x="226" y="753"/>
                </a:lnTo>
                <a:lnTo>
                  <a:pt x="223" y="753"/>
                </a:lnTo>
                <a:lnTo>
                  <a:pt x="221" y="754"/>
                </a:lnTo>
                <a:lnTo>
                  <a:pt x="218" y="755"/>
                </a:lnTo>
                <a:lnTo>
                  <a:pt x="216" y="757"/>
                </a:lnTo>
                <a:lnTo>
                  <a:pt x="214" y="760"/>
                </a:lnTo>
                <a:lnTo>
                  <a:pt x="213" y="762"/>
                </a:lnTo>
                <a:lnTo>
                  <a:pt x="212" y="764"/>
                </a:lnTo>
                <a:lnTo>
                  <a:pt x="212" y="767"/>
                </a:lnTo>
                <a:lnTo>
                  <a:pt x="212" y="888"/>
                </a:lnTo>
                <a:lnTo>
                  <a:pt x="212" y="891"/>
                </a:lnTo>
                <a:lnTo>
                  <a:pt x="213" y="894"/>
                </a:lnTo>
                <a:lnTo>
                  <a:pt x="214" y="896"/>
                </a:lnTo>
                <a:lnTo>
                  <a:pt x="216" y="898"/>
                </a:lnTo>
                <a:lnTo>
                  <a:pt x="218" y="901"/>
                </a:lnTo>
                <a:lnTo>
                  <a:pt x="221" y="902"/>
                </a:lnTo>
                <a:lnTo>
                  <a:pt x="223" y="903"/>
                </a:lnTo>
                <a:lnTo>
                  <a:pt x="226" y="903"/>
                </a:lnTo>
                <a:lnTo>
                  <a:pt x="347" y="903"/>
                </a:lnTo>
                <a:lnTo>
                  <a:pt x="349" y="903"/>
                </a:lnTo>
                <a:lnTo>
                  <a:pt x="353" y="902"/>
                </a:lnTo>
                <a:lnTo>
                  <a:pt x="355" y="901"/>
                </a:lnTo>
                <a:lnTo>
                  <a:pt x="357" y="898"/>
                </a:lnTo>
                <a:lnTo>
                  <a:pt x="360" y="896"/>
                </a:lnTo>
                <a:lnTo>
                  <a:pt x="361" y="894"/>
                </a:lnTo>
                <a:lnTo>
                  <a:pt x="362" y="891"/>
                </a:lnTo>
                <a:lnTo>
                  <a:pt x="362" y="888"/>
                </a:lnTo>
                <a:lnTo>
                  <a:pt x="362" y="767"/>
                </a:lnTo>
                <a:lnTo>
                  <a:pt x="362" y="764"/>
                </a:lnTo>
                <a:lnTo>
                  <a:pt x="361" y="762"/>
                </a:lnTo>
                <a:lnTo>
                  <a:pt x="360" y="760"/>
                </a:lnTo>
                <a:lnTo>
                  <a:pt x="357" y="757"/>
                </a:lnTo>
                <a:lnTo>
                  <a:pt x="355" y="755"/>
                </a:lnTo>
                <a:lnTo>
                  <a:pt x="353" y="754"/>
                </a:lnTo>
                <a:lnTo>
                  <a:pt x="349" y="753"/>
                </a:lnTo>
                <a:lnTo>
                  <a:pt x="347" y="753"/>
                </a:lnTo>
                <a:lnTo>
                  <a:pt x="302" y="753"/>
                </a:lnTo>
                <a:lnTo>
                  <a:pt x="302" y="662"/>
                </a:lnTo>
                <a:lnTo>
                  <a:pt x="303" y="629"/>
                </a:lnTo>
                <a:lnTo>
                  <a:pt x="305" y="597"/>
                </a:lnTo>
                <a:lnTo>
                  <a:pt x="310" y="566"/>
                </a:lnTo>
                <a:lnTo>
                  <a:pt x="317" y="537"/>
                </a:lnTo>
                <a:lnTo>
                  <a:pt x="326" y="509"/>
                </a:lnTo>
                <a:lnTo>
                  <a:pt x="336" y="482"/>
                </a:lnTo>
                <a:lnTo>
                  <a:pt x="343" y="469"/>
                </a:lnTo>
                <a:lnTo>
                  <a:pt x="348" y="457"/>
                </a:lnTo>
                <a:lnTo>
                  <a:pt x="355" y="446"/>
                </a:lnTo>
                <a:lnTo>
                  <a:pt x="363" y="434"/>
                </a:lnTo>
                <a:lnTo>
                  <a:pt x="373" y="431"/>
                </a:lnTo>
                <a:lnTo>
                  <a:pt x="383" y="426"/>
                </a:lnTo>
                <a:lnTo>
                  <a:pt x="393" y="420"/>
                </a:lnTo>
                <a:lnTo>
                  <a:pt x="401" y="413"/>
                </a:lnTo>
                <a:lnTo>
                  <a:pt x="408" y="404"/>
                </a:lnTo>
                <a:lnTo>
                  <a:pt x="414" y="395"/>
                </a:lnTo>
                <a:lnTo>
                  <a:pt x="418" y="383"/>
                </a:lnTo>
                <a:lnTo>
                  <a:pt x="421" y="372"/>
                </a:lnTo>
                <a:lnTo>
                  <a:pt x="433" y="364"/>
                </a:lnTo>
                <a:lnTo>
                  <a:pt x="445" y="356"/>
                </a:lnTo>
                <a:lnTo>
                  <a:pt x="458" y="348"/>
                </a:lnTo>
                <a:lnTo>
                  <a:pt x="471" y="342"/>
                </a:lnTo>
                <a:lnTo>
                  <a:pt x="485" y="335"/>
                </a:lnTo>
                <a:lnTo>
                  <a:pt x="498" y="329"/>
                </a:lnTo>
                <a:lnTo>
                  <a:pt x="513" y="324"/>
                </a:lnTo>
                <a:lnTo>
                  <a:pt x="529" y="319"/>
                </a:lnTo>
                <a:lnTo>
                  <a:pt x="544" y="315"/>
                </a:lnTo>
                <a:lnTo>
                  <a:pt x="559" y="311"/>
                </a:lnTo>
                <a:lnTo>
                  <a:pt x="576" y="308"/>
                </a:lnTo>
                <a:lnTo>
                  <a:pt x="593" y="306"/>
                </a:lnTo>
                <a:lnTo>
                  <a:pt x="610" y="303"/>
                </a:lnTo>
                <a:lnTo>
                  <a:pt x="627" y="302"/>
                </a:lnTo>
                <a:lnTo>
                  <a:pt x="645" y="301"/>
                </a:lnTo>
                <a:lnTo>
                  <a:pt x="663" y="301"/>
                </a:lnTo>
                <a:lnTo>
                  <a:pt x="754" y="301"/>
                </a:lnTo>
                <a:lnTo>
                  <a:pt x="754" y="346"/>
                </a:lnTo>
                <a:lnTo>
                  <a:pt x="754" y="348"/>
                </a:lnTo>
                <a:lnTo>
                  <a:pt x="755" y="352"/>
                </a:lnTo>
                <a:lnTo>
                  <a:pt x="756" y="354"/>
                </a:lnTo>
                <a:lnTo>
                  <a:pt x="758" y="356"/>
                </a:lnTo>
                <a:lnTo>
                  <a:pt x="761" y="359"/>
                </a:lnTo>
                <a:lnTo>
                  <a:pt x="763" y="360"/>
                </a:lnTo>
                <a:lnTo>
                  <a:pt x="765" y="361"/>
                </a:lnTo>
                <a:lnTo>
                  <a:pt x="768" y="361"/>
                </a:lnTo>
                <a:lnTo>
                  <a:pt x="889" y="361"/>
                </a:lnTo>
                <a:lnTo>
                  <a:pt x="892" y="361"/>
                </a:lnTo>
                <a:lnTo>
                  <a:pt x="895" y="360"/>
                </a:lnTo>
                <a:lnTo>
                  <a:pt x="897" y="359"/>
                </a:lnTo>
                <a:lnTo>
                  <a:pt x="899" y="356"/>
                </a:lnTo>
                <a:lnTo>
                  <a:pt x="902" y="354"/>
                </a:lnTo>
                <a:lnTo>
                  <a:pt x="903" y="352"/>
                </a:lnTo>
                <a:lnTo>
                  <a:pt x="904" y="348"/>
                </a:lnTo>
                <a:lnTo>
                  <a:pt x="904" y="346"/>
                </a:lnTo>
                <a:lnTo>
                  <a:pt x="904" y="225"/>
                </a:lnTo>
                <a:lnTo>
                  <a:pt x="904" y="222"/>
                </a:lnTo>
                <a:lnTo>
                  <a:pt x="903" y="220"/>
                </a:lnTo>
                <a:lnTo>
                  <a:pt x="902" y="217"/>
                </a:lnTo>
                <a:lnTo>
                  <a:pt x="899" y="215"/>
                </a:lnTo>
                <a:lnTo>
                  <a:pt x="897" y="213"/>
                </a:lnTo>
                <a:lnTo>
                  <a:pt x="895" y="212"/>
                </a:lnTo>
                <a:lnTo>
                  <a:pt x="892" y="211"/>
                </a:lnTo>
                <a:lnTo>
                  <a:pt x="889" y="211"/>
                </a:lnTo>
                <a:close/>
              </a:path>
            </a:pathLst>
          </a:custGeom>
          <a:solidFill>
            <a:schemeClr val="bg1"/>
          </a:solidFill>
          <a:ln>
            <a:noFill/>
          </a:ln>
        </p:spPr>
        <p:txBody>
          <a:bodyPr vert="horz" wrap="square" lIns="68580" tIns="34290" rIns="68580" bIns="34290" numCol="1" anchor="t" anchorCtr="0" compatLnSpc="1">
            <a:prstTxWarp prst="textNoShape">
              <a:avLst/>
            </a:prstTxWarp>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US" sz="1350" b="0" i="0" u="none" strike="noStrike" kern="1200" cap="none" spc="0" normalizeH="0" baseline="0" noProof="0" dirty="0">
              <a:ln>
                <a:noFill/>
              </a:ln>
              <a:solidFill>
                <a:srgbClr val="000000"/>
              </a:solidFill>
              <a:effectLst/>
              <a:uLnTx/>
              <a:uFillTx/>
              <a:latin typeface="Segoe UI Light"/>
              <a:ea typeface="+mn-ea"/>
              <a:cs typeface="+mn-cs"/>
            </a:endParaRPr>
          </a:p>
        </p:txBody>
      </p:sp>
      <p:sp>
        <p:nvSpPr>
          <p:cNvPr id="45" name="Content Placeholder 2">
            <a:extLst>
              <a:ext uri="{FF2B5EF4-FFF2-40B4-BE49-F238E27FC236}">
                <a16:creationId xmlns:a16="http://schemas.microsoft.com/office/drawing/2014/main" id="{364D59F1-62EA-4369-995C-CF54F720A32F}"/>
              </a:ext>
            </a:extLst>
          </p:cNvPr>
          <p:cNvSpPr txBox="1">
            <a:spLocks/>
          </p:cNvSpPr>
          <p:nvPr/>
        </p:nvSpPr>
        <p:spPr>
          <a:xfrm>
            <a:off x="145677" y="1540402"/>
            <a:ext cx="8801100" cy="4357603"/>
          </a:xfrm>
          <a:prstGeom prst="rect">
            <a:avLst/>
          </a:prstGeom>
        </p:spPr>
        <p:txBody>
          <a:bodyPr vert="horz" lIns="68580" tIns="34290" rIns="68580" bIns="34290" rtlCol="0" anchor="t">
            <a:sp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marR="0" lvl="0" indent="0" algn="l" defTabSz="914400" rtl="0" eaLnBrk="1" fontAlgn="auto" latinLnBrk="0" hangingPunct="1">
              <a:lnSpc>
                <a:spcPct val="90000"/>
              </a:lnSpc>
              <a:spcBef>
                <a:spcPts val="1000"/>
              </a:spcBef>
              <a:spcAft>
                <a:spcPts val="600"/>
              </a:spcAft>
              <a:buClrTx/>
              <a:buSzTx/>
              <a:buFont typeface="Arial" panose="020B0604020202020204" pitchFamily="34" charset="0"/>
              <a:buNone/>
              <a:tabLst/>
              <a:defRPr/>
            </a:pPr>
            <a:r>
              <a:rPr kumimoji="0" lang="en-US" sz="2800" b="0" i="1" u="none" strike="noStrike" kern="1200" cap="none" spc="0" normalizeH="0" baseline="0" noProof="0" dirty="0">
                <a:ln>
                  <a:noFill/>
                </a:ln>
                <a:solidFill>
                  <a:srgbClr val="000000"/>
                </a:solidFill>
                <a:effectLst/>
                <a:uLnTx/>
                <a:uFillTx/>
                <a:latin typeface="Segoe UI Light"/>
                <a:ea typeface="+mn-ea"/>
                <a:cs typeface="+mn-cs"/>
              </a:rPr>
              <a:t>“When they had crossed over, they came to land at Gennesaret. And when the men of that place recognized Him, </a:t>
            </a:r>
            <a:r>
              <a:rPr kumimoji="0" lang="en-US" sz="2800" b="1" i="1" u="none" strike="noStrike" kern="1200" cap="none" spc="0" normalizeH="0" baseline="0" noProof="0" dirty="0">
                <a:ln>
                  <a:noFill/>
                </a:ln>
                <a:solidFill>
                  <a:srgbClr val="000000"/>
                </a:solidFill>
                <a:effectLst/>
                <a:uLnTx/>
                <a:uFillTx/>
                <a:latin typeface="Segoe UI Light"/>
                <a:ea typeface="+mn-ea"/>
                <a:cs typeface="+mn-cs"/>
              </a:rPr>
              <a:t>they sent word into all that surrounding district and brought to Him all who were sick</a:t>
            </a:r>
            <a:r>
              <a:rPr kumimoji="0" lang="en-US" sz="2800" b="0" i="1" u="none" strike="noStrike" kern="1200" cap="none" spc="0" normalizeH="0" baseline="0" noProof="0" dirty="0">
                <a:ln>
                  <a:noFill/>
                </a:ln>
                <a:solidFill>
                  <a:srgbClr val="000000"/>
                </a:solidFill>
                <a:effectLst/>
                <a:uLnTx/>
                <a:uFillTx/>
                <a:latin typeface="Segoe UI Light"/>
                <a:ea typeface="+mn-ea"/>
                <a:cs typeface="+mn-cs"/>
              </a:rPr>
              <a:t>; and they implored Him that they might just touch the fringe of His cloak; and as many as touched it were cured.” (</a:t>
            </a:r>
            <a:r>
              <a:rPr kumimoji="0" lang="en-US" sz="2800" b="0" i="0" u="none" strike="noStrike" kern="1200" cap="none" spc="0" normalizeH="0" baseline="0" noProof="0" dirty="0">
                <a:ln>
                  <a:noFill/>
                </a:ln>
                <a:solidFill>
                  <a:srgbClr val="000000"/>
                </a:solidFill>
                <a:effectLst/>
                <a:uLnTx/>
                <a:uFillTx/>
                <a:latin typeface="Segoe UI Light"/>
                <a:ea typeface="+mn-ea"/>
                <a:cs typeface="+mn-cs"/>
              </a:rPr>
              <a:t>Matthew 14:34-36)</a:t>
            </a:r>
          </a:p>
          <a:p>
            <a:pPr marL="0" marR="0" lvl="0" indent="0" algn="l" defTabSz="914400" rtl="0" eaLnBrk="1" fontAlgn="auto" latinLnBrk="0" hangingPunct="1">
              <a:lnSpc>
                <a:spcPct val="90000"/>
              </a:lnSpc>
              <a:spcBef>
                <a:spcPts val="1000"/>
              </a:spcBef>
              <a:spcAft>
                <a:spcPts val="600"/>
              </a:spcAft>
              <a:buClrTx/>
              <a:buSzTx/>
              <a:buFont typeface="Arial" panose="020B0604020202020204" pitchFamily="34" charset="0"/>
              <a:buNone/>
              <a:tabLst/>
              <a:defRPr/>
            </a:pPr>
            <a:r>
              <a:rPr kumimoji="0" lang="en-US" sz="2800" b="0" i="0" u="none" strike="noStrike" kern="1200" cap="none" spc="0" normalizeH="0" baseline="0" noProof="0" dirty="0">
                <a:ln>
                  <a:noFill/>
                </a:ln>
                <a:solidFill>
                  <a:srgbClr val="000000"/>
                </a:solidFill>
                <a:effectLst/>
                <a:uLnTx/>
                <a:uFillTx/>
                <a:latin typeface="Segoe UI Light"/>
                <a:ea typeface="+mn-ea"/>
                <a:cs typeface="+mn-cs"/>
              </a:rPr>
              <a:t>Following the feeding of the 5000 and the desire to compel Jesus to become their earthly king, many follow after Him, seeking their desire of a fleshly King.</a:t>
            </a:r>
          </a:p>
          <a:p>
            <a:pPr marL="0" marR="0" lvl="0" indent="0" algn="l" defTabSz="914400" rtl="0" eaLnBrk="1" fontAlgn="auto" latinLnBrk="0" hangingPunct="1">
              <a:lnSpc>
                <a:spcPct val="90000"/>
              </a:lnSpc>
              <a:spcBef>
                <a:spcPts val="1000"/>
              </a:spcBef>
              <a:spcAft>
                <a:spcPts val="600"/>
              </a:spcAft>
              <a:buClrTx/>
              <a:buSzTx/>
              <a:buFont typeface="Arial" panose="020B0604020202020204" pitchFamily="34" charset="0"/>
              <a:buNone/>
              <a:tabLst/>
              <a:defRPr/>
            </a:pPr>
            <a:r>
              <a:rPr kumimoji="0" lang="en-US" sz="2800" b="0" i="0" u="none" strike="noStrike" kern="1200" cap="none" spc="0" normalizeH="0" baseline="0" noProof="0" dirty="0">
                <a:ln>
                  <a:noFill/>
                </a:ln>
                <a:solidFill>
                  <a:srgbClr val="000000"/>
                </a:solidFill>
                <a:effectLst/>
                <a:uLnTx/>
                <a:uFillTx/>
                <a:latin typeface="Segoe UI Light"/>
                <a:ea typeface="+mn-ea"/>
                <a:cs typeface="+mn-cs"/>
              </a:rPr>
              <a:t>This is where Lesson 11 resumes.</a:t>
            </a:r>
          </a:p>
        </p:txBody>
      </p:sp>
    </p:spTree>
    <p:extLst>
      <p:ext uri="{BB962C8B-B14F-4D97-AF65-F5344CB8AC3E}">
        <p14:creationId xmlns:p14="http://schemas.microsoft.com/office/powerpoint/2010/main" val="38895103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5">
                                            <p:txEl>
                                              <p:pRg st="0" end="0"/>
                                            </p:txEl>
                                          </p:spTgt>
                                        </p:tgtEl>
                                        <p:attrNameLst>
                                          <p:attrName>style.visibility</p:attrName>
                                        </p:attrNameLst>
                                      </p:cBhvr>
                                      <p:to>
                                        <p:strVal val="visible"/>
                                      </p:to>
                                    </p:set>
                                    <p:animEffect transition="in" filter="fade">
                                      <p:cBhvr>
                                        <p:cTn id="7" dur="500"/>
                                        <p:tgtEl>
                                          <p:spTgt spid="4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5">
                                            <p:txEl>
                                              <p:pRg st="1" end="1"/>
                                            </p:txEl>
                                          </p:spTgt>
                                        </p:tgtEl>
                                        <p:attrNameLst>
                                          <p:attrName>style.visibility</p:attrName>
                                        </p:attrNameLst>
                                      </p:cBhvr>
                                      <p:to>
                                        <p:strVal val="visible"/>
                                      </p:to>
                                    </p:set>
                                    <p:animEffect transition="in" filter="fade">
                                      <p:cBhvr>
                                        <p:cTn id="12" dur="500"/>
                                        <p:tgtEl>
                                          <p:spTgt spid="4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5">
                                            <p:txEl>
                                              <p:pRg st="2" end="2"/>
                                            </p:txEl>
                                          </p:spTgt>
                                        </p:tgtEl>
                                        <p:attrNameLst>
                                          <p:attrName>style.visibility</p:attrName>
                                        </p:attrNameLst>
                                      </p:cBhvr>
                                      <p:to>
                                        <p:strVal val="visible"/>
                                      </p:to>
                                    </p:set>
                                    <p:animEffect transition="in" filter="fade">
                                      <p:cBhvr>
                                        <p:cTn id="17" dur="500"/>
                                        <p:tgtEl>
                                          <p:spTgt spid="4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Custom 73">
      <a:dk1>
        <a:srgbClr val="000000"/>
      </a:dk1>
      <a:lt1>
        <a:sysClr val="window" lastClr="FFFFFF"/>
      </a:lt1>
      <a:dk2>
        <a:srgbClr val="585858"/>
      </a:dk2>
      <a:lt2>
        <a:srgbClr val="E3E3E3"/>
      </a:lt2>
      <a:accent1>
        <a:srgbClr val="E20613"/>
      </a:accent1>
      <a:accent2>
        <a:srgbClr val="A9C038"/>
      </a:accent2>
      <a:accent3>
        <a:srgbClr val="11AEC7"/>
      </a:accent3>
      <a:accent4>
        <a:srgbClr val="F59F26"/>
      </a:accent4>
      <a:accent5>
        <a:srgbClr val="0062A9"/>
      </a:accent5>
      <a:accent6>
        <a:srgbClr val="EB6047"/>
      </a:accent6>
      <a:hlink>
        <a:srgbClr val="8ED9F6"/>
      </a:hlink>
      <a:folHlink>
        <a:srgbClr val="C00000"/>
      </a:folHlink>
    </a:clrScheme>
    <a:fontScheme name="Modern 01">
      <a:majorFont>
        <a:latin typeface="Century Gothic"/>
        <a:ea typeface=""/>
        <a:cs typeface=""/>
      </a:majorFont>
      <a:minorFont>
        <a:latin typeface="Segoe UI Light"/>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M78455520_Project analysis, from 24Slides_SL_V1.potx" id="{55E7247F-78B2-40DB-9AFE-D4DD42FA8F09}" vid="{22E2FD65-A32D-4798-AF43-CE42F250BDD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Theme16</Template>
  <TotalTime>3105</TotalTime>
  <Words>1532</Words>
  <Application>Microsoft Office PowerPoint</Application>
  <PresentationFormat>On-screen Show (4:3)</PresentationFormat>
  <Paragraphs>99</Paragraphs>
  <Slides>13</Slides>
  <Notes>13</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Calibri</vt:lpstr>
      <vt:lpstr>Century Gothic</vt:lpstr>
      <vt:lpstr>Segoe UI Light</vt:lpstr>
      <vt:lpstr>Office Theme</vt:lpstr>
      <vt:lpstr>Lesson 10 –  Further Preaching In Galilee    The Feeding Of The 5000 - Matthew 14:13-21; Mark 6:33-44; Luke 9:11-17; John 6:2-14 Jesus Walking On The Water - Matthew 14:22-36; Mark 6:45-56; John 6:15-21   January 29, 2020</vt:lpstr>
      <vt:lpstr>Project analysis slide 2</vt:lpstr>
      <vt:lpstr>Project analysis slide 2</vt:lpstr>
      <vt:lpstr>Project analysis slide 2</vt:lpstr>
      <vt:lpstr>Project analysis slide 2</vt:lpstr>
      <vt:lpstr>Project analysis slide 2</vt:lpstr>
      <vt:lpstr>Project analysis slide 2</vt:lpstr>
      <vt:lpstr>Project analysis slide 2</vt:lpstr>
      <vt:lpstr>Project analysis slide 2</vt:lpstr>
      <vt:lpstr>Review Questions</vt:lpstr>
      <vt:lpstr>Review Questions</vt:lpstr>
      <vt:lpstr>Review Questions</vt:lpstr>
      <vt:lpstr>Review Questions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Life Of Christ (Format)</dc:title>
  <dc:creator>Chris Simmons</dc:creator>
  <cp:lastModifiedBy>Richard Lidh</cp:lastModifiedBy>
  <cp:revision>5</cp:revision>
  <dcterms:created xsi:type="dcterms:W3CDTF">2011-11-13T00:33:04Z</dcterms:created>
  <dcterms:modified xsi:type="dcterms:W3CDTF">2020-02-05T05:37:15Z</dcterms:modified>
</cp:coreProperties>
</file>